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85" r:id="rId2"/>
    <p:sldId id="481" r:id="rId3"/>
    <p:sldId id="484" r:id="rId4"/>
    <p:sldId id="495" r:id="rId5"/>
    <p:sldId id="477" r:id="rId6"/>
    <p:sldId id="491" r:id="rId7"/>
    <p:sldId id="478" r:id="rId8"/>
    <p:sldId id="480" r:id="rId9"/>
    <p:sldId id="479" r:id="rId10"/>
    <p:sldId id="494" r:id="rId11"/>
    <p:sldId id="496" r:id="rId12"/>
    <p:sldId id="482" r:id="rId13"/>
    <p:sldId id="48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elleschomberg@gmail.com" initials="a" lastIdx="1" clrIdx="0">
    <p:extLst>
      <p:ext uri="{19B8F6BF-5375-455C-9EA6-DF929625EA0E}">
        <p15:presenceInfo xmlns:p15="http://schemas.microsoft.com/office/powerpoint/2012/main" userId="31421626a5675f2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86715" autoAdjust="0"/>
  </p:normalViewPr>
  <p:slideViewPr>
    <p:cSldViewPr>
      <p:cViewPr varScale="1">
        <p:scale>
          <a:sx n="64" d="100"/>
          <a:sy n="64" d="100"/>
        </p:scale>
        <p:origin x="1770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haiti.jemegage@gmail.com" TargetMode="External"/><Relationship Id="rId1" Type="http://schemas.openxmlformats.org/officeDocument/2006/relationships/hyperlink" Target="mailto:info@haitijemegage.com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haiti.jemegage@gmail.com" TargetMode="External"/><Relationship Id="rId1" Type="http://schemas.openxmlformats.org/officeDocument/2006/relationships/hyperlink" Target="mailto:info@haitijemegage.com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57A6E-827F-4ED6-84D1-90A802270536}" type="doc">
      <dgm:prSet loTypeId="urn:microsoft.com/office/officeart/2009/3/layout/FramedTextPicture" loCatId="pictur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7404F2-7632-4ADB-98E5-CFD9B417EACD}">
      <dgm:prSet custT="1"/>
      <dgm:spPr/>
      <dgm:t>
        <a:bodyPr/>
        <a:lstStyle/>
        <a:p>
          <a:r>
            <a:rPr lang="fr-FR" sz="2400" dirty="0" smtClean="0"/>
            <a:t>1.- Renforcement des capacités de notre Incubateur d’entreprises</a:t>
          </a:r>
        </a:p>
        <a:p>
          <a:endParaRPr lang="fr-FR" sz="2000" dirty="0" smtClean="0"/>
        </a:p>
        <a:p>
          <a:r>
            <a:rPr lang="fr-FR" sz="2400" dirty="0" smtClean="0"/>
            <a:t>2.- Augmentation de notre capacité d’encadrement des TPE et des PME </a:t>
          </a:r>
          <a:endParaRPr lang="en-US" sz="2400" dirty="0"/>
        </a:p>
      </dgm:t>
    </dgm:pt>
    <dgm:pt modelId="{456DFE70-7589-41EB-922E-906BB250F1AB}" type="parTrans" cxnId="{F746863B-668B-4199-B30B-BE923D62CB67}">
      <dgm:prSet/>
      <dgm:spPr/>
      <dgm:t>
        <a:bodyPr/>
        <a:lstStyle/>
        <a:p>
          <a:endParaRPr lang="en-US"/>
        </a:p>
      </dgm:t>
    </dgm:pt>
    <dgm:pt modelId="{DF8912CD-FC7D-4514-BC94-1008366AE00E}" type="sibTrans" cxnId="{F746863B-668B-4199-B30B-BE923D62CB67}">
      <dgm:prSet/>
      <dgm:spPr/>
      <dgm:t>
        <a:bodyPr/>
        <a:lstStyle/>
        <a:p>
          <a:endParaRPr lang="en-US"/>
        </a:p>
      </dgm:t>
    </dgm:pt>
    <dgm:pt modelId="{972705A7-C4D4-46DA-A544-245ED738FDFE}" type="pres">
      <dgm:prSet presAssocID="{E2B57A6E-827F-4ED6-84D1-90A80227053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6BEE03B-D6E8-46BD-8F18-4A06E9B78385}" type="pres">
      <dgm:prSet presAssocID="{427404F2-7632-4ADB-98E5-CFD9B417EACD}" presName="composite" presStyleCnt="0">
        <dgm:presLayoutVars>
          <dgm:chMax/>
          <dgm:chPref/>
        </dgm:presLayoutVars>
      </dgm:prSet>
      <dgm:spPr/>
    </dgm:pt>
    <dgm:pt modelId="{A78E4EC0-974D-49B5-A5D6-AD778CFABA7C}" type="pres">
      <dgm:prSet presAssocID="{427404F2-7632-4ADB-98E5-CFD9B417EACD}" presName="Image" presStyleLbl="bgImgPlace1" presStyleIdx="0" presStyleCnt="1" custScaleX="310643" custScaleY="283144" custLinFactNeighborX="48243" custLinFactNeighborY="27068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2"/>
          </a:solidFill>
        </a:ln>
      </dgm:spPr>
    </dgm:pt>
    <dgm:pt modelId="{692D0033-709F-4EC5-ACC0-39F874B875E8}" type="pres">
      <dgm:prSet presAssocID="{427404F2-7632-4ADB-98E5-CFD9B417EACD}" presName="ParentText" presStyleLbl="revTx" presStyleIdx="0" presStyleCnt="1" custScaleX="207142" custScaleY="145458" custLinFactNeighborX="-54187" custLinFactNeighborY="-75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2B278-B8A0-4EEC-98E0-327282264E47}" type="pres">
      <dgm:prSet presAssocID="{427404F2-7632-4ADB-98E5-CFD9B417EACD}" presName="tlFrame" presStyleLbl="node1" presStyleIdx="0" presStyleCnt="4" custLinFactX="-200000" custLinFactY="-100000" custLinFactNeighborX="-239608" custLinFactNeighborY="-197789"/>
      <dgm:spPr/>
    </dgm:pt>
    <dgm:pt modelId="{9F53D8D7-3F3B-4F20-A244-CEBD9C491B2B}" type="pres">
      <dgm:prSet presAssocID="{427404F2-7632-4ADB-98E5-CFD9B417EACD}" presName="trFrame" presStyleLbl="node1" presStyleIdx="1" presStyleCnt="4" custLinFactY="-100000" custLinFactNeighborX="-19568" custLinFactNeighborY="-197789"/>
      <dgm:spPr/>
    </dgm:pt>
    <dgm:pt modelId="{A6EE1891-3584-4421-9F9B-8248B61D6CE3}" type="pres">
      <dgm:prSet presAssocID="{427404F2-7632-4ADB-98E5-CFD9B417EACD}" presName="blFrame" presStyleLbl="node1" presStyleIdx="2" presStyleCnt="4" custLinFactX="-200000" custLinFactNeighborX="-239608" custLinFactNeighborY="-75137"/>
      <dgm:spPr/>
    </dgm:pt>
    <dgm:pt modelId="{D30F1AE6-835E-4E97-8CA7-A398DDB4D682}" type="pres">
      <dgm:prSet presAssocID="{427404F2-7632-4ADB-98E5-CFD9B417EACD}" presName="brFrame" presStyleLbl="node1" presStyleIdx="3" presStyleCnt="4" custLinFactNeighborX="-15757" custLinFactNeighborY="-75137"/>
      <dgm:spPr/>
    </dgm:pt>
  </dgm:ptLst>
  <dgm:cxnLst>
    <dgm:cxn modelId="{6DF0B7DC-EDEA-4C20-8BC3-B8B178F38CD7}" type="presOf" srcId="{427404F2-7632-4ADB-98E5-CFD9B417EACD}" destId="{692D0033-709F-4EC5-ACC0-39F874B875E8}" srcOrd="0" destOrd="0" presId="urn:microsoft.com/office/officeart/2009/3/layout/FramedTextPicture"/>
    <dgm:cxn modelId="{A6D35A21-91D0-44BC-AECC-6B8BF509391D}" type="presOf" srcId="{E2B57A6E-827F-4ED6-84D1-90A802270536}" destId="{972705A7-C4D4-46DA-A544-245ED738FDFE}" srcOrd="0" destOrd="0" presId="urn:microsoft.com/office/officeart/2009/3/layout/FramedTextPicture"/>
    <dgm:cxn modelId="{F746863B-668B-4199-B30B-BE923D62CB67}" srcId="{E2B57A6E-827F-4ED6-84D1-90A802270536}" destId="{427404F2-7632-4ADB-98E5-CFD9B417EACD}" srcOrd="0" destOrd="0" parTransId="{456DFE70-7589-41EB-922E-906BB250F1AB}" sibTransId="{DF8912CD-FC7D-4514-BC94-1008366AE00E}"/>
    <dgm:cxn modelId="{EBCE6E7B-402D-4FDE-9D75-6EA1E3E27C25}" type="presParOf" srcId="{972705A7-C4D4-46DA-A544-245ED738FDFE}" destId="{76BEE03B-D6E8-46BD-8F18-4A06E9B78385}" srcOrd="0" destOrd="0" presId="urn:microsoft.com/office/officeart/2009/3/layout/FramedTextPicture"/>
    <dgm:cxn modelId="{4FCC7C24-ABBC-4EA6-95D3-4B6CA8543616}" type="presParOf" srcId="{76BEE03B-D6E8-46BD-8F18-4A06E9B78385}" destId="{A78E4EC0-974D-49B5-A5D6-AD778CFABA7C}" srcOrd="0" destOrd="0" presId="urn:microsoft.com/office/officeart/2009/3/layout/FramedTextPicture"/>
    <dgm:cxn modelId="{3B671F54-4CFE-4844-A183-D0FFD3D8D2A9}" type="presParOf" srcId="{76BEE03B-D6E8-46BD-8F18-4A06E9B78385}" destId="{692D0033-709F-4EC5-ACC0-39F874B875E8}" srcOrd="1" destOrd="0" presId="urn:microsoft.com/office/officeart/2009/3/layout/FramedTextPicture"/>
    <dgm:cxn modelId="{E0FF9647-BB62-4BC4-A489-F1B87834222D}" type="presParOf" srcId="{76BEE03B-D6E8-46BD-8F18-4A06E9B78385}" destId="{8E82B278-B8A0-4EEC-98E0-327282264E47}" srcOrd="2" destOrd="0" presId="urn:microsoft.com/office/officeart/2009/3/layout/FramedTextPicture"/>
    <dgm:cxn modelId="{C2BE7983-DF60-407D-BEF2-561C03EB6C41}" type="presParOf" srcId="{76BEE03B-D6E8-46BD-8F18-4A06E9B78385}" destId="{9F53D8D7-3F3B-4F20-A244-CEBD9C491B2B}" srcOrd="3" destOrd="0" presId="urn:microsoft.com/office/officeart/2009/3/layout/FramedTextPicture"/>
    <dgm:cxn modelId="{A9D16BB8-6522-4665-9820-059E772D3628}" type="presParOf" srcId="{76BEE03B-D6E8-46BD-8F18-4A06E9B78385}" destId="{A6EE1891-3584-4421-9F9B-8248B61D6CE3}" srcOrd="4" destOrd="0" presId="urn:microsoft.com/office/officeart/2009/3/layout/FramedTextPicture"/>
    <dgm:cxn modelId="{E2144D38-2D35-44E0-9698-88B1389CC100}" type="presParOf" srcId="{76BEE03B-D6E8-46BD-8F18-4A06E9B78385}" destId="{D30F1AE6-835E-4E97-8CA7-A398DDB4D682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53655-7BD4-4FC4-A8DF-2961C4917CFD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6AC1D-8C0B-4ACD-BA7D-9EDE5AFE53E0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accent2"/>
              </a:solidFill>
            </a:rPr>
            <a:t>Espace de </a:t>
          </a:r>
          <a:r>
            <a:rPr lang="fr-FR" sz="2400" smtClean="0">
              <a:solidFill>
                <a:schemeClr val="accent2"/>
              </a:solidFill>
            </a:rPr>
            <a:t>travail aménagé </a:t>
          </a:r>
          <a:endParaRPr lang="en-US" sz="2400" dirty="0">
            <a:solidFill>
              <a:schemeClr val="accent2"/>
            </a:solidFill>
          </a:endParaRPr>
        </a:p>
      </dgm:t>
    </dgm:pt>
    <dgm:pt modelId="{4D15A056-FFD5-4E23-AC68-66F0178D5B8A}" type="parTrans" cxnId="{09F953DC-89D9-47F4-9975-BB1855F4F69E}">
      <dgm:prSet/>
      <dgm:spPr/>
      <dgm:t>
        <a:bodyPr/>
        <a:lstStyle/>
        <a:p>
          <a:endParaRPr lang="en-US"/>
        </a:p>
      </dgm:t>
    </dgm:pt>
    <dgm:pt modelId="{E01609BB-B7F2-486D-819F-268051CA46E0}" type="sibTrans" cxnId="{09F953DC-89D9-47F4-9975-BB1855F4F69E}">
      <dgm:prSet/>
      <dgm:spPr/>
      <dgm:t>
        <a:bodyPr/>
        <a:lstStyle/>
        <a:p>
          <a:endParaRPr lang="en-US"/>
        </a:p>
      </dgm:t>
    </dgm:pt>
    <dgm:pt modelId="{C3F32A8D-3F04-4183-902D-B73F5C9001E6}">
      <dgm:prSet phldrT="[Texte]" custT="1"/>
      <dgm:spPr/>
      <dgm:t>
        <a:bodyPr/>
        <a:lstStyle/>
        <a:p>
          <a:r>
            <a:rPr lang="en-US" sz="2800" dirty="0" err="1" smtClean="0">
              <a:solidFill>
                <a:schemeClr val="accent3"/>
              </a:solidFill>
            </a:rPr>
            <a:t>Projecteur</a:t>
          </a:r>
          <a:endParaRPr lang="en-US" sz="2800" dirty="0">
            <a:solidFill>
              <a:schemeClr val="accent3"/>
            </a:solidFill>
          </a:endParaRPr>
        </a:p>
      </dgm:t>
    </dgm:pt>
    <dgm:pt modelId="{946CE96F-2E3F-420B-B50B-51A6F12B0BE6}" type="parTrans" cxnId="{35B18DE7-1592-42AC-894C-DC4BF57DEC9E}">
      <dgm:prSet/>
      <dgm:spPr/>
      <dgm:t>
        <a:bodyPr/>
        <a:lstStyle/>
        <a:p>
          <a:endParaRPr lang="en-US"/>
        </a:p>
      </dgm:t>
    </dgm:pt>
    <dgm:pt modelId="{D3744943-9EF5-470C-B46E-8733A504BA90}" type="sibTrans" cxnId="{35B18DE7-1592-42AC-894C-DC4BF57DEC9E}">
      <dgm:prSet/>
      <dgm:spPr/>
      <dgm:t>
        <a:bodyPr/>
        <a:lstStyle/>
        <a:p>
          <a:endParaRPr lang="en-US"/>
        </a:p>
      </dgm:t>
    </dgm:pt>
    <dgm:pt modelId="{2CA1126C-6E5E-472F-B0A9-381F88C6A8A8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FFFF00"/>
              </a:solidFill>
            </a:rPr>
            <a:t>Système de sonorisation</a:t>
          </a:r>
          <a:endParaRPr lang="en-US" sz="2400" dirty="0">
            <a:solidFill>
              <a:srgbClr val="FFFF00"/>
            </a:solidFill>
          </a:endParaRPr>
        </a:p>
      </dgm:t>
    </dgm:pt>
    <dgm:pt modelId="{D83FBF0B-43AD-40E7-BD47-FABB672A3D09}" type="parTrans" cxnId="{17D43082-50A9-40A4-B9A1-ECB7540FA505}">
      <dgm:prSet/>
      <dgm:spPr/>
      <dgm:t>
        <a:bodyPr/>
        <a:lstStyle/>
        <a:p>
          <a:endParaRPr lang="en-US"/>
        </a:p>
      </dgm:t>
    </dgm:pt>
    <dgm:pt modelId="{F2A965FE-0120-4223-83E3-FEBA62013CC4}" type="sibTrans" cxnId="{17D43082-50A9-40A4-B9A1-ECB7540FA505}">
      <dgm:prSet/>
      <dgm:spPr/>
      <dgm:t>
        <a:bodyPr/>
        <a:lstStyle/>
        <a:p>
          <a:endParaRPr lang="en-US"/>
        </a:p>
      </dgm:t>
    </dgm:pt>
    <dgm:pt modelId="{39C53B95-7850-4827-8C2D-5BE2C954488A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7030A0"/>
              </a:solidFill>
            </a:rPr>
            <a:t>Salle de formation équipée, </a:t>
          </a:r>
        </a:p>
        <a:p>
          <a:r>
            <a:rPr lang="fr-FR" sz="2400" dirty="0" smtClean="0">
              <a:solidFill>
                <a:srgbClr val="7030A0"/>
              </a:solidFill>
            </a:rPr>
            <a:t>Capacité de 55personnes</a:t>
          </a:r>
          <a:endParaRPr lang="en-US" sz="2400" dirty="0">
            <a:solidFill>
              <a:srgbClr val="7030A0"/>
            </a:solidFill>
          </a:endParaRPr>
        </a:p>
      </dgm:t>
    </dgm:pt>
    <dgm:pt modelId="{8C76138E-F15F-4E9F-8E6A-DB3A45648CC9}" type="parTrans" cxnId="{D62D52C2-76D5-4306-8D46-10EB9E71C0D5}">
      <dgm:prSet/>
      <dgm:spPr/>
      <dgm:t>
        <a:bodyPr/>
        <a:lstStyle/>
        <a:p>
          <a:endParaRPr lang="en-US"/>
        </a:p>
      </dgm:t>
    </dgm:pt>
    <dgm:pt modelId="{C4EDEEB2-C54F-4881-820F-98020DCEBABC}" type="sibTrans" cxnId="{D62D52C2-76D5-4306-8D46-10EB9E71C0D5}">
      <dgm:prSet/>
      <dgm:spPr/>
      <dgm:t>
        <a:bodyPr/>
        <a:lstStyle/>
        <a:p>
          <a:endParaRPr lang="en-US"/>
        </a:p>
      </dgm:t>
    </dgm:pt>
    <dgm:pt modelId="{78450167-9122-4C0A-AFB4-BC90F3B413C8}">
      <dgm:prSet phldrT="[Texte]" custT="1"/>
      <dgm:spPr/>
      <dgm:t>
        <a:bodyPr/>
        <a:lstStyle/>
        <a:p>
          <a:r>
            <a:rPr lang="en-US" sz="2400" dirty="0" err="1" smtClean="0">
              <a:solidFill>
                <a:srgbClr val="FFFF00"/>
              </a:solidFill>
            </a:rPr>
            <a:t>Autonomie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err="1" smtClean="0">
              <a:solidFill>
                <a:srgbClr val="FFFF00"/>
              </a:solidFill>
            </a:rPr>
            <a:t>énergétique</a:t>
          </a:r>
          <a:endParaRPr lang="en-US" sz="2400" dirty="0">
            <a:solidFill>
              <a:srgbClr val="FFFF00"/>
            </a:solidFill>
          </a:endParaRPr>
        </a:p>
      </dgm:t>
    </dgm:pt>
    <dgm:pt modelId="{1CD5EE96-D571-4C5E-AB5B-558342900820}" type="parTrans" cxnId="{C23336DF-E9D5-4913-9304-91BC508ED992}">
      <dgm:prSet/>
      <dgm:spPr/>
      <dgm:t>
        <a:bodyPr/>
        <a:lstStyle/>
        <a:p>
          <a:endParaRPr lang="en-US"/>
        </a:p>
      </dgm:t>
    </dgm:pt>
    <dgm:pt modelId="{EECFC617-EC17-46A3-918E-B730A89322B5}" type="sibTrans" cxnId="{C23336DF-E9D5-4913-9304-91BC508ED992}">
      <dgm:prSet/>
      <dgm:spPr/>
      <dgm:t>
        <a:bodyPr/>
        <a:lstStyle/>
        <a:p>
          <a:endParaRPr lang="en-US"/>
        </a:p>
      </dgm:t>
    </dgm:pt>
    <dgm:pt modelId="{38ADD244-55B5-4742-A216-DBDB79D8974D}">
      <dgm:prSet phldrT="[Texte]" custT="1"/>
      <dgm:spPr/>
      <dgm:t>
        <a:bodyPr/>
        <a:lstStyle/>
        <a:p>
          <a:r>
            <a:rPr lang="en-US" sz="2800" dirty="0" smtClean="0">
              <a:solidFill>
                <a:schemeClr val="accent3"/>
              </a:solidFill>
            </a:rPr>
            <a:t>Internet</a:t>
          </a:r>
          <a:endParaRPr lang="en-US" sz="2800" dirty="0">
            <a:solidFill>
              <a:schemeClr val="accent3"/>
            </a:solidFill>
          </a:endParaRPr>
        </a:p>
      </dgm:t>
    </dgm:pt>
    <dgm:pt modelId="{FF682CDD-CA74-4B66-93B6-4B4F1BD4DD62}" type="parTrans" cxnId="{E76DA44B-7F1A-4CE5-A3D9-8A6F265078E5}">
      <dgm:prSet/>
      <dgm:spPr/>
      <dgm:t>
        <a:bodyPr/>
        <a:lstStyle/>
        <a:p>
          <a:endParaRPr lang="en-US"/>
        </a:p>
      </dgm:t>
    </dgm:pt>
    <dgm:pt modelId="{03517E3A-6D89-4771-974B-A52D44B8D2F7}" type="sibTrans" cxnId="{E76DA44B-7F1A-4CE5-A3D9-8A6F265078E5}">
      <dgm:prSet/>
      <dgm:spPr/>
      <dgm:t>
        <a:bodyPr/>
        <a:lstStyle/>
        <a:p>
          <a:endParaRPr lang="en-US"/>
        </a:p>
      </dgm:t>
    </dgm:pt>
    <dgm:pt modelId="{CCFA7788-3791-4CFE-A36A-BBFA59C74417}">
      <dgm:prSet phldrT="[Texte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Adresse de domiciliation </a:t>
          </a:r>
          <a:r>
            <a:rPr lang="en-US" dirty="0" err="1" smtClean="0">
              <a:solidFill>
                <a:srgbClr val="FFC000"/>
              </a:solidFill>
            </a:rPr>
            <a:t>d’entreprises</a:t>
          </a:r>
          <a:endParaRPr lang="en-US" dirty="0">
            <a:solidFill>
              <a:srgbClr val="FFC000"/>
            </a:solidFill>
          </a:endParaRPr>
        </a:p>
      </dgm:t>
    </dgm:pt>
    <dgm:pt modelId="{8A2DE3C4-1D89-4073-AFF0-F5E87BBAE277}" type="parTrans" cxnId="{34C96141-6448-4D5D-A54A-7775DEF15A17}">
      <dgm:prSet/>
      <dgm:spPr/>
      <dgm:t>
        <a:bodyPr/>
        <a:lstStyle/>
        <a:p>
          <a:endParaRPr lang="en-US"/>
        </a:p>
      </dgm:t>
    </dgm:pt>
    <dgm:pt modelId="{9A22769C-0397-471E-8BFA-62C177F4AB41}" type="sibTrans" cxnId="{34C96141-6448-4D5D-A54A-7775DEF15A17}">
      <dgm:prSet/>
      <dgm:spPr/>
      <dgm:t>
        <a:bodyPr/>
        <a:lstStyle/>
        <a:p>
          <a:endParaRPr lang="en-US"/>
        </a:p>
      </dgm:t>
    </dgm:pt>
    <dgm:pt modelId="{3BF8A46D-790B-4E57-BB3B-2440F514DA34}" type="pres">
      <dgm:prSet presAssocID="{C8953655-7BD4-4FC4-A8DF-2961C4917C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7C3236-A07A-4D6B-816F-E2A0873E6043}" type="pres">
      <dgm:prSet presAssocID="{EC46AC1D-8C0B-4ACD-BA7D-9EDE5AFE53E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29E72-ADCB-4F61-9719-6AD68711A5F8}" type="pres">
      <dgm:prSet presAssocID="{E01609BB-B7F2-486D-819F-268051CA46E0}" presName="sibTrans" presStyleCnt="0"/>
      <dgm:spPr/>
    </dgm:pt>
    <dgm:pt modelId="{AD278D6C-7BFD-4A26-BFEB-AF108B10F77F}" type="pres">
      <dgm:prSet presAssocID="{78450167-9122-4C0A-AFB4-BC90F3B413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4CAE1-AF18-47E6-8BE1-5845E2F61057}" type="pres">
      <dgm:prSet presAssocID="{EECFC617-EC17-46A3-918E-B730A89322B5}" presName="sibTrans" presStyleCnt="0"/>
      <dgm:spPr/>
    </dgm:pt>
    <dgm:pt modelId="{FFAD1DA4-AA1C-46B1-B44B-9308C600AAE6}" type="pres">
      <dgm:prSet presAssocID="{C3F32A8D-3F04-4183-902D-B73F5C9001E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CB260-1F67-46FA-9982-088FB876FB12}" type="pres">
      <dgm:prSet presAssocID="{D3744943-9EF5-470C-B46E-8733A504BA90}" presName="sibTrans" presStyleCnt="0"/>
      <dgm:spPr/>
    </dgm:pt>
    <dgm:pt modelId="{B702E686-918A-4B7A-A3DD-3D24F179148C}" type="pres">
      <dgm:prSet presAssocID="{38ADD244-55B5-4742-A216-DBDB79D8974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9224A-4692-4CEF-9A0D-75AA6B1C3FFB}" type="pres">
      <dgm:prSet presAssocID="{03517E3A-6D89-4771-974B-A52D44B8D2F7}" presName="sibTrans" presStyleCnt="0"/>
      <dgm:spPr/>
    </dgm:pt>
    <dgm:pt modelId="{5EBEB48E-D5E7-4493-A129-6EE3B176A12D}" type="pres">
      <dgm:prSet presAssocID="{CCFA7788-3791-4CFE-A36A-BBFA59C7441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42688-92A1-4B2B-BEA9-D22774523CE4}" type="pres">
      <dgm:prSet presAssocID="{9A22769C-0397-471E-8BFA-62C177F4AB41}" presName="sibTrans" presStyleCnt="0"/>
      <dgm:spPr/>
    </dgm:pt>
    <dgm:pt modelId="{FB1AE148-C617-4457-8485-2598FCBED3BB}" type="pres">
      <dgm:prSet presAssocID="{2CA1126C-6E5E-472F-B0A9-381F88C6A8A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F60A7-202E-422F-8A5E-412E9E5A6D38}" type="pres">
      <dgm:prSet presAssocID="{F2A965FE-0120-4223-83E3-FEBA62013CC4}" presName="sibTrans" presStyleCnt="0"/>
      <dgm:spPr/>
    </dgm:pt>
    <dgm:pt modelId="{73672DA5-BB12-4FC4-80F0-4EA816BA1B05}" type="pres">
      <dgm:prSet presAssocID="{39C53B95-7850-4827-8C2D-5BE2C954488A}" presName="node" presStyleLbl="node1" presStyleIdx="6" presStyleCnt="7" custScaleX="190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96141-6448-4D5D-A54A-7775DEF15A17}" srcId="{C8953655-7BD4-4FC4-A8DF-2961C4917CFD}" destId="{CCFA7788-3791-4CFE-A36A-BBFA59C74417}" srcOrd="4" destOrd="0" parTransId="{8A2DE3C4-1D89-4073-AFF0-F5E87BBAE277}" sibTransId="{9A22769C-0397-471E-8BFA-62C177F4AB41}"/>
    <dgm:cxn modelId="{C74E85D8-EF47-4911-AA63-D297684EFFEC}" type="presOf" srcId="{2CA1126C-6E5E-472F-B0A9-381F88C6A8A8}" destId="{FB1AE148-C617-4457-8485-2598FCBED3BB}" srcOrd="0" destOrd="0" presId="urn:microsoft.com/office/officeart/2005/8/layout/default#2"/>
    <dgm:cxn modelId="{D62D52C2-76D5-4306-8D46-10EB9E71C0D5}" srcId="{C8953655-7BD4-4FC4-A8DF-2961C4917CFD}" destId="{39C53B95-7850-4827-8C2D-5BE2C954488A}" srcOrd="6" destOrd="0" parTransId="{8C76138E-F15F-4E9F-8E6A-DB3A45648CC9}" sibTransId="{C4EDEEB2-C54F-4881-820F-98020DCEBABC}"/>
    <dgm:cxn modelId="{679E976F-F6E8-4815-BA1E-EB21D8E21006}" type="presOf" srcId="{C3F32A8D-3F04-4183-902D-B73F5C9001E6}" destId="{FFAD1DA4-AA1C-46B1-B44B-9308C600AAE6}" srcOrd="0" destOrd="0" presId="urn:microsoft.com/office/officeart/2005/8/layout/default#2"/>
    <dgm:cxn modelId="{5DB8B4F7-AB90-4520-9C58-CA00F0E26ADC}" type="presOf" srcId="{78450167-9122-4C0A-AFB4-BC90F3B413C8}" destId="{AD278D6C-7BFD-4A26-BFEB-AF108B10F77F}" srcOrd="0" destOrd="0" presId="urn:microsoft.com/office/officeart/2005/8/layout/default#2"/>
    <dgm:cxn modelId="{17D43082-50A9-40A4-B9A1-ECB7540FA505}" srcId="{C8953655-7BD4-4FC4-A8DF-2961C4917CFD}" destId="{2CA1126C-6E5E-472F-B0A9-381F88C6A8A8}" srcOrd="5" destOrd="0" parTransId="{D83FBF0B-43AD-40E7-BD47-FABB672A3D09}" sibTransId="{F2A965FE-0120-4223-83E3-FEBA62013CC4}"/>
    <dgm:cxn modelId="{E76DA44B-7F1A-4CE5-A3D9-8A6F265078E5}" srcId="{C8953655-7BD4-4FC4-A8DF-2961C4917CFD}" destId="{38ADD244-55B5-4742-A216-DBDB79D8974D}" srcOrd="3" destOrd="0" parTransId="{FF682CDD-CA74-4B66-93B6-4B4F1BD4DD62}" sibTransId="{03517E3A-6D89-4771-974B-A52D44B8D2F7}"/>
    <dgm:cxn modelId="{C23336DF-E9D5-4913-9304-91BC508ED992}" srcId="{C8953655-7BD4-4FC4-A8DF-2961C4917CFD}" destId="{78450167-9122-4C0A-AFB4-BC90F3B413C8}" srcOrd="1" destOrd="0" parTransId="{1CD5EE96-D571-4C5E-AB5B-558342900820}" sibTransId="{EECFC617-EC17-46A3-918E-B730A89322B5}"/>
    <dgm:cxn modelId="{7B12B62D-6D83-4447-A54D-7DBFE66F3996}" type="presOf" srcId="{EC46AC1D-8C0B-4ACD-BA7D-9EDE5AFE53E0}" destId="{457C3236-A07A-4D6B-816F-E2A0873E6043}" srcOrd="0" destOrd="0" presId="urn:microsoft.com/office/officeart/2005/8/layout/default#2"/>
    <dgm:cxn modelId="{6FD78205-9C1B-4427-8020-562685A29604}" type="presOf" srcId="{CCFA7788-3791-4CFE-A36A-BBFA59C74417}" destId="{5EBEB48E-D5E7-4493-A129-6EE3B176A12D}" srcOrd="0" destOrd="0" presId="urn:microsoft.com/office/officeart/2005/8/layout/default#2"/>
    <dgm:cxn modelId="{35B18DE7-1592-42AC-894C-DC4BF57DEC9E}" srcId="{C8953655-7BD4-4FC4-A8DF-2961C4917CFD}" destId="{C3F32A8D-3F04-4183-902D-B73F5C9001E6}" srcOrd="2" destOrd="0" parTransId="{946CE96F-2E3F-420B-B50B-51A6F12B0BE6}" sibTransId="{D3744943-9EF5-470C-B46E-8733A504BA90}"/>
    <dgm:cxn modelId="{EE3F2470-DEF8-4C12-A6DB-E2A3262C07D4}" type="presOf" srcId="{C8953655-7BD4-4FC4-A8DF-2961C4917CFD}" destId="{3BF8A46D-790B-4E57-BB3B-2440F514DA34}" srcOrd="0" destOrd="0" presId="urn:microsoft.com/office/officeart/2005/8/layout/default#2"/>
    <dgm:cxn modelId="{1D27E3AD-1A26-4D63-BAB9-92001D7245B2}" type="presOf" srcId="{38ADD244-55B5-4742-A216-DBDB79D8974D}" destId="{B702E686-918A-4B7A-A3DD-3D24F179148C}" srcOrd="0" destOrd="0" presId="urn:microsoft.com/office/officeart/2005/8/layout/default#2"/>
    <dgm:cxn modelId="{09F953DC-89D9-47F4-9975-BB1855F4F69E}" srcId="{C8953655-7BD4-4FC4-A8DF-2961C4917CFD}" destId="{EC46AC1D-8C0B-4ACD-BA7D-9EDE5AFE53E0}" srcOrd="0" destOrd="0" parTransId="{4D15A056-FFD5-4E23-AC68-66F0178D5B8A}" sibTransId="{E01609BB-B7F2-486D-819F-268051CA46E0}"/>
    <dgm:cxn modelId="{A6FF47B6-D142-47B4-8FA2-8554686BA784}" type="presOf" srcId="{39C53B95-7850-4827-8C2D-5BE2C954488A}" destId="{73672DA5-BB12-4FC4-80F0-4EA816BA1B05}" srcOrd="0" destOrd="0" presId="urn:microsoft.com/office/officeart/2005/8/layout/default#2"/>
    <dgm:cxn modelId="{5E0E60F1-42E8-4886-AD17-A115515BAFF1}" type="presParOf" srcId="{3BF8A46D-790B-4E57-BB3B-2440F514DA34}" destId="{457C3236-A07A-4D6B-816F-E2A0873E6043}" srcOrd="0" destOrd="0" presId="urn:microsoft.com/office/officeart/2005/8/layout/default#2"/>
    <dgm:cxn modelId="{146CD4DA-68D2-48BC-B04D-F198D0CA1750}" type="presParOf" srcId="{3BF8A46D-790B-4E57-BB3B-2440F514DA34}" destId="{9EF29E72-ADCB-4F61-9719-6AD68711A5F8}" srcOrd="1" destOrd="0" presId="urn:microsoft.com/office/officeart/2005/8/layout/default#2"/>
    <dgm:cxn modelId="{41E8103C-6F8B-4A3E-8475-F4B611FB360D}" type="presParOf" srcId="{3BF8A46D-790B-4E57-BB3B-2440F514DA34}" destId="{AD278D6C-7BFD-4A26-BFEB-AF108B10F77F}" srcOrd="2" destOrd="0" presId="urn:microsoft.com/office/officeart/2005/8/layout/default#2"/>
    <dgm:cxn modelId="{A16D06B8-A049-4508-85C2-0285EF791AF6}" type="presParOf" srcId="{3BF8A46D-790B-4E57-BB3B-2440F514DA34}" destId="{F934CAE1-AF18-47E6-8BE1-5845E2F61057}" srcOrd="3" destOrd="0" presId="urn:microsoft.com/office/officeart/2005/8/layout/default#2"/>
    <dgm:cxn modelId="{1AF13D3B-C42E-4FA9-9430-8A70F0BD1608}" type="presParOf" srcId="{3BF8A46D-790B-4E57-BB3B-2440F514DA34}" destId="{FFAD1DA4-AA1C-46B1-B44B-9308C600AAE6}" srcOrd="4" destOrd="0" presId="urn:microsoft.com/office/officeart/2005/8/layout/default#2"/>
    <dgm:cxn modelId="{4052BBB2-56FB-4F53-8F58-E3954E90C656}" type="presParOf" srcId="{3BF8A46D-790B-4E57-BB3B-2440F514DA34}" destId="{CD1CB260-1F67-46FA-9982-088FB876FB12}" srcOrd="5" destOrd="0" presId="urn:microsoft.com/office/officeart/2005/8/layout/default#2"/>
    <dgm:cxn modelId="{E4D79BBE-2B59-4526-896B-A95B1DADE000}" type="presParOf" srcId="{3BF8A46D-790B-4E57-BB3B-2440F514DA34}" destId="{B702E686-918A-4B7A-A3DD-3D24F179148C}" srcOrd="6" destOrd="0" presId="urn:microsoft.com/office/officeart/2005/8/layout/default#2"/>
    <dgm:cxn modelId="{77CADA1C-205B-4B2B-9D11-15A8B824FDCD}" type="presParOf" srcId="{3BF8A46D-790B-4E57-BB3B-2440F514DA34}" destId="{2359224A-4692-4CEF-9A0D-75AA6B1C3FFB}" srcOrd="7" destOrd="0" presId="urn:microsoft.com/office/officeart/2005/8/layout/default#2"/>
    <dgm:cxn modelId="{6E4BBF4C-FC86-4F5D-A242-E59C565977CE}" type="presParOf" srcId="{3BF8A46D-790B-4E57-BB3B-2440F514DA34}" destId="{5EBEB48E-D5E7-4493-A129-6EE3B176A12D}" srcOrd="8" destOrd="0" presId="urn:microsoft.com/office/officeart/2005/8/layout/default#2"/>
    <dgm:cxn modelId="{065B3203-1A3A-458D-84CD-33F7CE6C0223}" type="presParOf" srcId="{3BF8A46D-790B-4E57-BB3B-2440F514DA34}" destId="{D8642688-92A1-4B2B-BEA9-D22774523CE4}" srcOrd="9" destOrd="0" presId="urn:microsoft.com/office/officeart/2005/8/layout/default#2"/>
    <dgm:cxn modelId="{FD086AE8-6B34-407F-BABD-A3BA0D74F5B8}" type="presParOf" srcId="{3BF8A46D-790B-4E57-BB3B-2440F514DA34}" destId="{FB1AE148-C617-4457-8485-2598FCBED3BB}" srcOrd="10" destOrd="0" presId="urn:microsoft.com/office/officeart/2005/8/layout/default#2"/>
    <dgm:cxn modelId="{50C58E35-0707-476A-8054-270E4BEAE98C}" type="presParOf" srcId="{3BF8A46D-790B-4E57-BB3B-2440F514DA34}" destId="{32BF60A7-202E-422F-8A5E-412E9E5A6D38}" srcOrd="11" destOrd="0" presId="urn:microsoft.com/office/officeart/2005/8/layout/default#2"/>
    <dgm:cxn modelId="{7F07AD93-F594-48BA-9BDC-EDDFFE5BD52F}" type="presParOf" srcId="{3BF8A46D-790B-4E57-BB3B-2440F514DA34}" destId="{73672DA5-BB12-4FC4-80F0-4EA816BA1B05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76B44-5889-45B2-BF25-7C942106EEDD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B54BA147-2E54-440F-9A0F-161E3DF43875}">
      <dgm:prSet phldrT="[Texte]" custT="1"/>
      <dgm:spPr/>
      <dgm:t>
        <a:bodyPr/>
        <a:lstStyle/>
        <a:p>
          <a:endParaRPr lang="en-US" sz="2000" dirty="0" smtClean="0">
            <a:solidFill>
              <a:schemeClr val="bg1">
                <a:lumMod val="95000"/>
              </a:schemeClr>
            </a:solidFill>
            <a:hlinkClick xmlns:r="http://schemas.openxmlformats.org/officeDocument/2006/relationships" r:id="rId1"/>
          </a:endParaRPr>
        </a:p>
        <a:p>
          <a:r>
            <a:rPr lang="en-US" sz="2000" dirty="0" smtClean="0">
              <a:solidFill>
                <a:schemeClr val="bg1">
                  <a:lumMod val="95000"/>
                </a:schemeClr>
              </a:solidFill>
              <a:hlinkClick xmlns:r="http://schemas.openxmlformats.org/officeDocument/2006/relationships" r:id="rId1"/>
            </a:rPr>
            <a:t>info@haitijemegage.com</a:t>
          </a:r>
          <a:endParaRPr lang="en-US" sz="2000" dirty="0" smtClean="0">
            <a:solidFill>
              <a:schemeClr val="bg1">
                <a:lumMod val="95000"/>
              </a:schemeClr>
            </a:solidFill>
          </a:endParaRPr>
        </a:p>
        <a:p>
          <a:r>
            <a:rPr lang="en-US" sz="2000" dirty="0" smtClean="0">
              <a:solidFill>
                <a:schemeClr val="bg1">
                  <a:lumMod val="95000"/>
                </a:schemeClr>
              </a:solidFill>
              <a:hlinkClick xmlns:r="http://schemas.openxmlformats.org/officeDocument/2006/relationships" r:id="rId2"/>
            </a:rPr>
            <a:t>haiti.jemegage@gmail.com</a:t>
          </a:r>
          <a:endParaRPr lang="en-US" sz="2000" dirty="0" smtClean="0">
            <a:solidFill>
              <a:schemeClr val="bg1">
                <a:lumMod val="95000"/>
              </a:schemeClr>
            </a:solidFill>
          </a:endParaRPr>
        </a:p>
        <a:p>
          <a:endParaRPr lang="en-US" sz="1600" dirty="0"/>
        </a:p>
      </dgm:t>
    </dgm:pt>
    <dgm:pt modelId="{9C2F0F63-4C57-49C2-B1EA-F85648CFD85A}" type="parTrans" cxnId="{59C5BC4D-D9A1-4E6A-8764-F72D85B0EAF3}">
      <dgm:prSet/>
      <dgm:spPr/>
      <dgm:t>
        <a:bodyPr/>
        <a:lstStyle/>
        <a:p>
          <a:endParaRPr lang="en-US"/>
        </a:p>
      </dgm:t>
    </dgm:pt>
    <dgm:pt modelId="{7C0BB7E4-E6B5-4096-942A-6A5E40469897}" type="sibTrans" cxnId="{59C5BC4D-D9A1-4E6A-8764-F72D85B0EAF3}">
      <dgm:prSet/>
      <dgm:spPr/>
      <dgm:t>
        <a:bodyPr/>
        <a:lstStyle/>
        <a:p>
          <a:endParaRPr lang="en-US"/>
        </a:p>
      </dgm:t>
    </dgm:pt>
    <dgm:pt modelId="{D3649AF3-0CE7-424C-A524-CFD78C076437}">
      <dgm:prSet phldrT="[Texte]"/>
      <dgm:spPr/>
      <dgm:t>
        <a:bodyPr/>
        <a:lstStyle/>
        <a:p>
          <a:r>
            <a:rPr lang="en-US" dirty="0" smtClean="0"/>
            <a:t>www.haitijemengage.org</a:t>
          </a:r>
          <a:endParaRPr lang="en-US" dirty="0"/>
        </a:p>
      </dgm:t>
    </dgm:pt>
    <dgm:pt modelId="{395119EE-FF09-42DC-897C-5FA364FD7CE3}" type="parTrans" cxnId="{F9D85E14-DE39-44A6-861C-9AC78072D3E1}">
      <dgm:prSet/>
      <dgm:spPr/>
      <dgm:t>
        <a:bodyPr/>
        <a:lstStyle/>
        <a:p>
          <a:endParaRPr lang="en-US"/>
        </a:p>
      </dgm:t>
    </dgm:pt>
    <dgm:pt modelId="{BAF4638B-B926-4780-B47A-EB28AAED9C33}" type="sibTrans" cxnId="{F9D85E14-DE39-44A6-861C-9AC78072D3E1}">
      <dgm:prSet/>
      <dgm:spPr/>
      <dgm:t>
        <a:bodyPr/>
        <a:lstStyle/>
        <a:p>
          <a:endParaRPr lang="en-US"/>
        </a:p>
      </dgm:t>
    </dgm:pt>
    <dgm:pt modelId="{59CEEBA4-72BE-4E2A-9599-5050C4AE385D}">
      <dgm:prSet phldrT="[Texte]"/>
      <dgm:spPr/>
      <dgm:t>
        <a:bodyPr/>
        <a:lstStyle/>
        <a:p>
          <a:r>
            <a:rPr lang="en-US" dirty="0" smtClean="0"/>
            <a:t>(509) 3457-0964</a:t>
          </a:r>
        </a:p>
      </dgm:t>
    </dgm:pt>
    <dgm:pt modelId="{8EF4419D-7900-4C0C-98B0-2DD35550AD78}" type="parTrans" cxnId="{B6541F61-AD56-452D-85C9-B38995ACDB27}">
      <dgm:prSet/>
      <dgm:spPr/>
      <dgm:t>
        <a:bodyPr/>
        <a:lstStyle/>
        <a:p>
          <a:endParaRPr lang="en-US"/>
        </a:p>
      </dgm:t>
    </dgm:pt>
    <dgm:pt modelId="{B79EF5F6-F4C9-4394-8CA0-E89ED8AB986E}" type="sibTrans" cxnId="{B6541F61-AD56-452D-85C9-B38995ACDB27}">
      <dgm:prSet/>
      <dgm:spPr/>
      <dgm:t>
        <a:bodyPr/>
        <a:lstStyle/>
        <a:p>
          <a:endParaRPr lang="en-US"/>
        </a:p>
      </dgm:t>
    </dgm:pt>
    <dgm:pt modelId="{C78A073F-B84F-4D7C-B0FB-DA132487DFD3}" type="pres">
      <dgm:prSet presAssocID="{09676B44-5889-45B2-BF25-7C942106EEDD}" presName="linearFlow" presStyleCnt="0">
        <dgm:presLayoutVars>
          <dgm:dir/>
          <dgm:resizeHandles val="exact"/>
        </dgm:presLayoutVars>
      </dgm:prSet>
      <dgm:spPr/>
    </dgm:pt>
    <dgm:pt modelId="{2B4132ED-24ED-4D4A-A5E7-0589738125DD}" type="pres">
      <dgm:prSet presAssocID="{B54BA147-2E54-440F-9A0F-161E3DF43875}" presName="composite" presStyleCnt="0"/>
      <dgm:spPr/>
    </dgm:pt>
    <dgm:pt modelId="{7D908588-17D0-4264-AA6E-5DFF91249DD0}" type="pres">
      <dgm:prSet presAssocID="{B54BA147-2E54-440F-9A0F-161E3DF43875}" presName="imgShp" presStyleLbl="fgImgPlace1" presStyleIdx="0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994A1D3C-FD90-4E49-ADFF-E38F3D651BA0}" type="pres">
      <dgm:prSet presAssocID="{B54BA147-2E54-440F-9A0F-161E3DF4387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9C7B1-22E7-4EA6-8778-D0153071050C}" type="pres">
      <dgm:prSet presAssocID="{7C0BB7E4-E6B5-4096-942A-6A5E40469897}" presName="spacing" presStyleCnt="0"/>
      <dgm:spPr/>
    </dgm:pt>
    <dgm:pt modelId="{8F1C3130-88AC-4730-AE19-8C645506E74A}" type="pres">
      <dgm:prSet presAssocID="{D3649AF3-0CE7-424C-A524-CFD78C076437}" presName="composite" presStyleCnt="0"/>
      <dgm:spPr/>
    </dgm:pt>
    <dgm:pt modelId="{18F9B32C-15AA-46FC-B237-B101E3BF9698}" type="pres">
      <dgm:prSet presAssocID="{D3649AF3-0CE7-424C-A524-CFD78C076437}" presName="imgShp" presStyleLbl="fgImgPlace1" presStyleIdx="1" presStyleCnt="3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96C6B8C-C112-412A-B357-453B2EB12371}" type="pres">
      <dgm:prSet presAssocID="{D3649AF3-0CE7-424C-A524-CFD78C07643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4A9B8-8635-4E22-B5EF-B6A7F99F092A}" type="pres">
      <dgm:prSet presAssocID="{BAF4638B-B926-4780-B47A-EB28AAED9C33}" presName="spacing" presStyleCnt="0"/>
      <dgm:spPr/>
    </dgm:pt>
    <dgm:pt modelId="{F1669BD8-BAB0-4DDE-ADA1-E83C91634156}" type="pres">
      <dgm:prSet presAssocID="{59CEEBA4-72BE-4E2A-9599-5050C4AE385D}" presName="composite" presStyleCnt="0"/>
      <dgm:spPr/>
    </dgm:pt>
    <dgm:pt modelId="{70BCC92B-74B7-4303-996E-D3E229107C30}" type="pres">
      <dgm:prSet presAssocID="{59CEEBA4-72BE-4E2A-9599-5050C4AE385D}" presName="imgShp" presStyleLbl="fgImgPlace1" presStyleIdx="2" presStyleCnt="3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891DFD58-B82D-4BC7-9DAC-9270C7C179B3}" type="pres">
      <dgm:prSet presAssocID="{59CEEBA4-72BE-4E2A-9599-5050C4AE385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B5A00F-EAF4-408B-9367-A6DBB5D19078}" type="presOf" srcId="{D3649AF3-0CE7-424C-A524-CFD78C076437}" destId="{B96C6B8C-C112-412A-B357-453B2EB12371}" srcOrd="0" destOrd="0" presId="urn:microsoft.com/office/officeart/2005/8/layout/vList3#2"/>
    <dgm:cxn modelId="{EDE0DAD1-F8D1-4430-BCAA-AA92AEF44566}" type="presOf" srcId="{09676B44-5889-45B2-BF25-7C942106EEDD}" destId="{C78A073F-B84F-4D7C-B0FB-DA132487DFD3}" srcOrd="0" destOrd="0" presId="urn:microsoft.com/office/officeart/2005/8/layout/vList3#2"/>
    <dgm:cxn modelId="{B16F9083-9547-4388-A969-04A5B5790F06}" type="presOf" srcId="{59CEEBA4-72BE-4E2A-9599-5050C4AE385D}" destId="{891DFD58-B82D-4BC7-9DAC-9270C7C179B3}" srcOrd="0" destOrd="0" presId="urn:microsoft.com/office/officeart/2005/8/layout/vList3#2"/>
    <dgm:cxn modelId="{B6541F61-AD56-452D-85C9-B38995ACDB27}" srcId="{09676B44-5889-45B2-BF25-7C942106EEDD}" destId="{59CEEBA4-72BE-4E2A-9599-5050C4AE385D}" srcOrd="2" destOrd="0" parTransId="{8EF4419D-7900-4C0C-98B0-2DD35550AD78}" sibTransId="{B79EF5F6-F4C9-4394-8CA0-E89ED8AB986E}"/>
    <dgm:cxn modelId="{59C5BC4D-D9A1-4E6A-8764-F72D85B0EAF3}" srcId="{09676B44-5889-45B2-BF25-7C942106EEDD}" destId="{B54BA147-2E54-440F-9A0F-161E3DF43875}" srcOrd="0" destOrd="0" parTransId="{9C2F0F63-4C57-49C2-B1EA-F85648CFD85A}" sibTransId="{7C0BB7E4-E6B5-4096-942A-6A5E40469897}"/>
    <dgm:cxn modelId="{F9D85E14-DE39-44A6-861C-9AC78072D3E1}" srcId="{09676B44-5889-45B2-BF25-7C942106EEDD}" destId="{D3649AF3-0CE7-424C-A524-CFD78C076437}" srcOrd="1" destOrd="0" parTransId="{395119EE-FF09-42DC-897C-5FA364FD7CE3}" sibTransId="{BAF4638B-B926-4780-B47A-EB28AAED9C33}"/>
    <dgm:cxn modelId="{738741CB-6E37-41B5-8262-EE81D647C96A}" type="presOf" srcId="{B54BA147-2E54-440F-9A0F-161E3DF43875}" destId="{994A1D3C-FD90-4E49-ADFF-E38F3D651BA0}" srcOrd="0" destOrd="0" presId="urn:microsoft.com/office/officeart/2005/8/layout/vList3#2"/>
    <dgm:cxn modelId="{AA1B25CE-B345-4109-9E35-907FC1BE51F8}" type="presParOf" srcId="{C78A073F-B84F-4D7C-B0FB-DA132487DFD3}" destId="{2B4132ED-24ED-4D4A-A5E7-0589738125DD}" srcOrd="0" destOrd="0" presId="urn:microsoft.com/office/officeart/2005/8/layout/vList3#2"/>
    <dgm:cxn modelId="{4370E8CF-380B-48CF-99E7-4AC55489FBAF}" type="presParOf" srcId="{2B4132ED-24ED-4D4A-A5E7-0589738125DD}" destId="{7D908588-17D0-4264-AA6E-5DFF91249DD0}" srcOrd="0" destOrd="0" presId="urn:microsoft.com/office/officeart/2005/8/layout/vList3#2"/>
    <dgm:cxn modelId="{54F1ADF0-D347-409E-AD01-77D06336EFB9}" type="presParOf" srcId="{2B4132ED-24ED-4D4A-A5E7-0589738125DD}" destId="{994A1D3C-FD90-4E49-ADFF-E38F3D651BA0}" srcOrd="1" destOrd="0" presId="urn:microsoft.com/office/officeart/2005/8/layout/vList3#2"/>
    <dgm:cxn modelId="{674352E6-B631-45EA-BD66-141FBC9C845C}" type="presParOf" srcId="{C78A073F-B84F-4D7C-B0FB-DA132487DFD3}" destId="{2C79C7B1-22E7-4EA6-8778-D0153071050C}" srcOrd="1" destOrd="0" presId="urn:microsoft.com/office/officeart/2005/8/layout/vList3#2"/>
    <dgm:cxn modelId="{1C8E1336-4B1E-4FD9-A3C7-E426DCE98D20}" type="presParOf" srcId="{C78A073F-B84F-4D7C-B0FB-DA132487DFD3}" destId="{8F1C3130-88AC-4730-AE19-8C645506E74A}" srcOrd="2" destOrd="0" presId="urn:microsoft.com/office/officeart/2005/8/layout/vList3#2"/>
    <dgm:cxn modelId="{3B174150-8520-4BF3-8C6B-74C61D3EF3AE}" type="presParOf" srcId="{8F1C3130-88AC-4730-AE19-8C645506E74A}" destId="{18F9B32C-15AA-46FC-B237-B101E3BF9698}" srcOrd="0" destOrd="0" presId="urn:microsoft.com/office/officeart/2005/8/layout/vList3#2"/>
    <dgm:cxn modelId="{2026FC8F-FBBA-4733-B7F9-5DF705D92EE2}" type="presParOf" srcId="{8F1C3130-88AC-4730-AE19-8C645506E74A}" destId="{B96C6B8C-C112-412A-B357-453B2EB12371}" srcOrd="1" destOrd="0" presId="urn:microsoft.com/office/officeart/2005/8/layout/vList3#2"/>
    <dgm:cxn modelId="{3FB69755-1506-4693-B574-592E160B4F75}" type="presParOf" srcId="{C78A073F-B84F-4D7C-B0FB-DA132487DFD3}" destId="{5254A9B8-8635-4E22-B5EF-B6A7F99F092A}" srcOrd="3" destOrd="0" presId="urn:microsoft.com/office/officeart/2005/8/layout/vList3#2"/>
    <dgm:cxn modelId="{D499923A-9F77-4088-9573-7A687E6796C9}" type="presParOf" srcId="{C78A073F-B84F-4D7C-B0FB-DA132487DFD3}" destId="{F1669BD8-BAB0-4DDE-ADA1-E83C91634156}" srcOrd="4" destOrd="0" presId="urn:microsoft.com/office/officeart/2005/8/layout/vList3#2"/>
    <dgm:cxn modelId="{F79EB1E9-B210-4219-A837-84A3D5BBEB96}" type="presParOf" srcId="{F1669BD8-BAB0-4DDE-ADA1-E83C91634156}" destId="{70BCC92B-74B7-4303-996E-D3E229107C30}" srcOrd="0" destOrd="0" presId="urn:microsoft.com/office/officeart/2005/8/layout/vList3#2"/>
    <dgm:cxn modelId="{CBD828DC-4AA5-4868-9963-1ADCFE1FAEA6}" type="presParOf" srcId="{F1669BD8-BAB0-4DDE-ADA1-E83C91634156}" destId="{891DFD58-B82D-4BC7-9DAC-9270C7C179B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2DD1A7-74F9-4B6C-8BA4-325A4C558D46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0A3BBF1-E811-407A-9538-2DA5A5790A4B}">
      <dgm:prSet phldrT="[Texte]"/>
      <dgm:spPr/>
      <dgm:t>
        <a:bodyPr/>
        <a:lstStyle/>
        <a:p>
          <a:endParaRPr lang="en-US" dirty="0"/>
        </a:p>
      </dgm:t>
    </dgm:pt>
    <dgm:pt modelId="{F98DB24F-28A2-46F0-9402-A0A44EFB0D4D}" type="parTrans" cxnId="{57E4DF88-9671-4E0B-9241-469803A562DF}">
      <dgm:prSet/>
      <dgm:spPr/>
      <dgm:t>
        <a:bodyPr/>
        <a:lstStyle/>
        <a:p>
          <a:endParaRPr lang="en-US"/>
        </a:p>
      </dgm:t>
    </dgm:pt>
    <dgm:pt modelId="{434DAE39-FD6B-4774-996D-8927D37415AD}" type="sibTrans" cxnId="{57E4DF88-9671-4E0B-9241-469803A562DF}">
      <dgm:prSet/>
      <dgm:spPr/>
      <dgm:t>
        <a:bodyPr/>
        <a:lstStyle/>
        <a:p>
          <a:endParaRPr lang="en-US"/>
        </a:p>
      </dgm:t>
    </dgm:pt>
    <dgm:pt modelId="{9023BD2E-DB4B-43B7-B0E7-11F6FDB6A551}">
      <dgm:prSet phldrT="[Texte]"/>
      <dgm:spPr/>
      <dgm:t>
        <a:bodyPr/>
        <a:lstStyle/>
        <a:p>
          <a:endParaRPr lang="en-US" dirty="0"/>
        </a:p>
      </dgm:t>
    </dgm:pt>
    <dgm:pt modelId="{936709D6-F212-4459-AA64-A0A461112454}" type="parTrans" cxnId="{5A29DBF6-6BBE-45FA-85A3-5BB9DE9A36A5}">
      <dgm:prSet/>
      <dgm:spPr/>
      <dgm:t>
        <a:bodyPr/>
        <a:lstStyle/>
        <a:p>
          <a:endParaRPr lang="en-US"/>
        </a:p>
      </dgm:t>
    </dgm:pt>
    <dgm:pt modelId="{C88653CD-DEEE-48CD-9AB3-8EC32F3B9EF9}" type="sibTrans" cxnId="{5A29DBF6-6BBE-45FA-85A3-5BB9DE9A36A5}">
      <dgm:prSet/>
      <dgm:spPr/>
      <dgm:t>
        <a:bodyPr/>
        <a:lstStyle/>
        <a:p>
          <a:endParaRPr lang="en-US"/>
        </a:p>
      </dgm:t>
    </dgm:pt>
    <dgm:pt modelId="{B2920BA3-861C-4AFF-855D-13FA1AF9309F}">
      <dgm:prSet phldrT="[Texte]"/>
      <dgm:spPr/>
      <dgm:t>
        <a:bodyPr/>
        <a:lstStyle/>
        <a:p>
          <a:r>
            <a:rPr lang="en-US" dirty="0" smtClean="0"/>
            <a:t>Ashley LARAQUE, Entrepreneur</a:t>
          </a:r>
          <a:endParaRPr lang="en-US" dirty="0"/>
        </a:p>
      </dgm:t>
    </dgm:pt>
    <dgm:pt modelId="{C01BABB9-13B6-4FE2-8286-C12F162FAEAB}" type="parTrans" cxnId="{AAF900DA-35CE-483E-909A-DC4F4586594B}">
      <dgm:prSet/>
      <dgm:spPr/>
      <dgm:t>
        <a:bodyPr/>
        <a:lstStyle/>
        <a:p>
          <a:endParaRPr lang="en-US"/>
        </a:p>
      </dgm:t>
    </dgm:pt>
    <dgm:pt modelId="{A9538D9C-D52A-473F-A75E-77CD189B4CAE}" type="sibTrans" cxnId="{AAF900DA-35CE-483E-909A-DC4F4586594B}">
      <dgm:prSet/>
      <dgm:spPr/>
      <dgm:t>
        <a:bodyPr/>
        <a:lstStyle/>
        <a:p>
          <a:endParaRPr lang="en-US"/>
        </a:p>
      </dgm:t>
    </dgm:pt>
    <dgm:pt modelId="{43185168-A5FC-407F-9025-8695DFB56C33}">
      <dgm:prSet phldrT="[Texte]"/>
      <dgm:spPr/>
      <dgm:t>
        <a:bodyPr/>
        <a:lstStyle/>
        <a:p>
          <a:r>
            <a:rPr lang="en-US" dirty="0" smtClean="0"/>
            <a:t>(509) 3702-4919</a:t>
          </a:r>
          <a:endParaRPr lang="en-US" dirty="0"/>
        </a:p>
      </dgm:t>
    </dgm:pt>
    <dgm:pt modelId="{C3908358-AF99-47B9-8F51-43D3329AA9BE}" type="parTrans" cxnId="{5B84B31F-FB8F-4AB1-B179-E8434FE014DE}">
      <dgm:prSet/>
      <dgm:spPr/>
      <dgm:t>
        <a:bodyPr/>
        <a:lstStyle/>
        <a:p>
          <a:endParaRPr lang="en-US"/>
        </a:p>
      </dgm:t>
    </dgm:pt>
    <dgm:pt modelId="{E259AF58-733E-471C-BB02-A6CEF35FA6B5}" type="sibTrans" cxnId="{5B84B31F-FB8F-4AB1-B179-E8434FE014DE}">
      <dgm:prSet/>
      <dgm:spPr/>
      <dgm:t>
        <a:bodyPr/>
        <a:lstStyle/>
        <a:p>
          <a:endParaRPr lang="en-US"/>
        </a:p>
      </dgm:t>
    </dgm:pt>
    <dgm:pt modelId="{FE3D79FA-7A6B-448B-B0B5-D4CCCE678EEF}">
      <dgm:prSet phldrT="[Texte]"/>
      <dgm:spPr/>
      <dgm:t>
        <a:bodyPr/>
        <a:lstStyle/>
        <a:p>
          <a:endParaRPr lang="en-US" dirty="0"/>
        </a:p>
      </dgm:t>
    </dgm:pt>
    <dgm:pt modelId="{A063FC23-A57A-4B22-91B5-F68D2CCBCD69}" type="parTrans" cxnId="{297E7102-5011-4C70-8E79-6B1D90C274F8}">
      <dgm:prSet/>
      <dgm:spPr/>
      <dgm:t>
        <a:bodyPr/>
        <a:lstStyle/>
        <a:p>
          <a:endParaRPr lang="en-US"/>
        </a:p>
      </dgm:t>
    </dgm:pt>
    <dgm:pt modelId="{21F6629E-BA09-41A9-9B2E-FE95EE49F030}" type="sibTrans" cxnId="{297E7102-5011-4C70-8E79-6B1D90C274F8}">
      <dgm:prSet/>
      <dgm:spPr/>
      <dgm:t>
        <a:bodyPr/>
        <a:lstStyle/>
        <a:p>
          <a:endParaRPr lang="en-US"/>
        </a:p>
      </dgm:t>
    </dgm:pt>
    <dgm:pt modelId="{F6F9001F-0ED9-46C9-B221-FA7F9E00BBBB}">
      <dgm:prSet phldrT="[Texte]"/>
      <dgm:spPr/>
      <dgm:t>
        <a:bodyPr/>
        <a:lstStyle/>
        <a:p>
          <a:r>
            <a:rPr lang="en-US" dirty="0" smtClean="0"/>
            <a:t>Mie. Clairol P. ALEXANDRE, </a:t>
          </a:r>
          <a:r>
            <a:rPr lang="en-US" dirty="0" err="1" smtClean="0"/>
            <a:t>Gestionnaire</a:t>
          </a:r>
          <a:r>
            <a:rPr lang="en-US" dirty="0" smtClean="0"/>
            <a:t> en Management</a:t>
          </a:r>
          <a:endParaRPr lang="en-US" dirty="0"/>
        </a:p>
      </dgm:t>
    </dgm:pt>
    <dgm:pt modelId="{C175672A-8DA3-45F5-AD1F-8668FFDB2909}" type="parTrans" cxnId="{D36F2C22-8748-46BC-9771-9F04A5058B42}">
      <dgm:prSet/>
      <dgm:spPr/>
      <dgm:t>
        <a:bodyPr/>
        <a:lstStyle/>
        <a:p>
          <a:endParaRPr lang="en-US"/>
        </a:p>
      </dgm:t>
    </dgm:pt>
    <dgm:pt modelId="{38F70D68-3783-48A9-8171-0638BEBE6AAC}" type="sibTrans" cxnId="{D36F2C22-8748-46BC-9771-9F04A5058B42}">
      <dgm:prSet/>
      <dgm:spPr/>
      <dgm:t>
        <a:bodyPr/>
        <a:lstStyle/>
        <a:p>
          <a:endParaRPr lang="en-US"/>
        </a:p>
      </dgm:t>
    </dgm:pt>
    <dgm:pt modelId="{7BA208C3-D7A2-4C30-8D09-88191AB6E194}">
      <dgm:prSet phldrT="[Texte]"/>
      <dgm:spPr/>
      <dgm:t>
        <a:bodyPr/>
        <a:lstStyle/>
        <a:p>
          <a:r>
            <a:rPr lang="en-US" dirty="0" smtClean="0"/>
            <a:t>(509) 4496-2566</a:t>
          </a:r>
          <a:endParaRPr lang="en-US" dirty="0"/>
        </a:p>
      </dgm:t>
    </dgm:pt>
    <dgm:pt modelId="{7DB78EC8-3C80-45B0-9D31-A297B1155C74}" type="parTrans" cxnId="{7526F798-D3D2-4DC9-9348-093FFFC69CE0}">
      <dgm:prSet/>
      <dgm:spPr/>
      <dgm:t>
        <a:bodyPr/>
        <a:lstStyle/>
        <a:p>
          <a:endParaRPr lang="en-US"/>
        </a:p>
      </dgm:t>
    </dgm:pt>
    <dgm:pt modelId="{D452AD21-E6DC-48B4-8B6E-4CE4E2A08F60}" type="sibTrans" cxnId="{7526F798-D3D2-4DC9-9348-093FFFC69CE0}">
      <dgm:prSet/>
      <dgm:spPr/>
      <dgm:t>
        <a:bodyPr/>
        <a:lstStyle/>
        <a:p>
          <a:endParaRPr lang="en-US"/>
        </a:p>
      </dgm:t>
    </dgm:pt>
    <dgm:pt modelId="{C8CEC45E-A6A4-40BD-8098-5A02F61584EB}">
      <dgm:prSet phldrT="[Texte]"/>
      <dgm:spPr/>
      <dgm:t>
        <a:bodyPr/>
        <a:lstStyle/>
        <a:p>
          <a:r>
            <a:rPr lang="en-US" dirty="0" smtClean="0"/>
            <a:t>(509) 3702-4752</a:t>
          </a:r>
          <a:endParaRPr lang="en-US" dirty="0"/>
        </a:p>
      </dgm:t>
    </dgm:pt>
    <dgm:pt modelId="{DB6E6E3F-0150-46F5-B5DB-9B26F5EF1F4B}" type="sibTrans" cxnId="{936621AB-65BF-4E5B-8660-A879BD1C70B0}">
      <dgm:prSet/>
      <dgm:spPr/>
      <dgm:t>
        <a:bodyPr/>
        <a:lstStyle/>
        <a:p>
          <a:endParaRPr lang="en-US"/>
        </a:p>
      </dgm:t>
    </dgm:pt>
    <dgm:pt modelId="{63061253-9705-4B0D-9B04-E66CE3852E19}" type="parTrans" cxnId="{936621AB-65BF-4E5B-8660-A879BD1C70B0}">
      <dgm:prSet/>
      <dgm:spPr/>
      <dgm:t>
        <a:bodyPr/>
        <a:lstStyle/>
        <a:p>
          <a:endParaRPr lang="en-US"/>
        </a:p>
      </dgm:t>
    </dgm:pt>
    <dgm:pt modelId="{7CB0423A-1B33-4548-B287-1BA7050AB81E}">
      <dgm:prSet phldrT="[Texte]"/>
      <dgm:spPr/>
      <dgm:t>
        <a:bodyPr/>
        <a:lstStyle/>
        <a:p>
          <a:r>
            <a:rPr lang="en-US" dirty="0" smtClean="0"/>
            <a:t>Me. Joseph </a:t>
          </a:r>
          <a:r>
            <a:rPr lang="en-US" dirty="0" err="1" smtClean="0"/>
            <a:t>Dieuor</a:t>
          </a:r>
          <a:r>
            <a:rPr lang="en-US" dirty="0" smtClean="0"/>
            <a:t> ALEXANDRE, av.</a:t>
          </a:r>
          <a:endParaRPr lang="en-US" dirty="0"/>
        </a:p>
      </dgm:t>
    </dgm:pt>
    <dgm:pt modelId="{700702CB-384C-492F-B1DB-22845DDD4C49}" type="sibTrans" cxnId="{D2CBECFD-A27B-4D73-ACB6-A271F9F8094A}">
      <dgm:prSet/>
      <dgm:spPr/>
      <dgm:t>
        <a:bodyPr/>
        <a:lstStyle/>
        <a:p>
          <a:endParaRPr lang="en-US"/>
        </a:p>
      </dgm:t>
    </dgm:pt>
    <dgm:pt modelId="{623E54BB-975D-4FAC-810E-4965A7F730CE}" type="parTrans" cxnId="{D2CBECFD-A27B-4D73-ACB6-A271F9F8094A}">
      <dgm:prSet/>
      <dgm:spPr/>
      <dgm:t>
        <a:bodyPr/>
        <a:lstStyle/>
        <a:p>
          <a:endParaRPr lang="en-US"/>
        </a:p>
      </dgm:t>
    </dgm:pt>
    <dgm:pt modelId="{6EEA646D-77A4-4994-9B94-9D2F1F572A26}" type="pres">
      <dgm:prSet presAssocID="{232DD1A7-74F9-4B6C-8BA4-325A4C558D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839138-73C5-4E1A-9F75-08D60A0E6DD1}" type="pres">
      <dgm:prSet presAssocID="{F0A3BBF1-E811-407A-9538-2DA5A5790A4B}" presName="composite" presStyleCnt="0"/>
      <dgm:spPr/>
    </dgm:pt>
    <dgm:pt modelId="{C1361A2D-5FF4-4392-A3FE-4DFF4DE4A169}" type="pres">
      <dgm:prSet presAssocID="{F0A3BBF1-E811-407A-9538-2DA5A5790A4B}" presName="parentText" presStyleLbl="alignNode1" presStyleIdx="0" presStyleCnt="3" custLinFactNeighborX="0" custLinFactNeighborY="26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4D8C6-145F-46D3-A6E7-CA25A23388CC}" type="pres">
      <dgm:prSet presAssocID="{F0A3BBF1-E811-407A-9538-2DA5A5790A4B}" presName="descendantText" presStyleLbl="alignAcc1" presStyleIdx="0" presStyleCnt="3" custLinFactNeighborX="0" custLinFactNeighborY="4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67C44-A1CA-446C-B617-6B8F0FC402C1}" type="pres">
      <dgm:prSet presAssocID="{434DAE39-FD6B-4774-996D-8927D37415AD}" presName="sp" presStyleCnt="0"/>
      <dgm:spPr/>
    </dgm:pt>
    <dgm:pt modelId="{72EB7AEF-BA7C-4F1E-B6E8-9BB539A070BF}" type="pres">
      <dgm:prSet presAssocID="{9023BD2E-DB4B-43B7-B0E7-11F6FDB6A551}" presName="composite" presStyleCnt="0"/>
      <dgm:spPr/>
    </dgm:pt>
    <dgm:pt modelId="{9699C59D-E62F-42C6-803A-E2031B230F6D}" type="pres">
      <dgm:prSet presAssocID="{9023BD2E-DB4B-43B7-B0E7-11F6FDB6A55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3E255-F101-4760-8A7C-7A96A0660917}" type="pres">
      <dgm:prSet presAssocID="{9023BD2E-DB4B-43B7-B0E7-11F6FDB6A55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DB76C-C94A-4755-B59E-2E7FA44A709B}" type="pres">
      <dgm:prSet presAssocID="{C88653CD-DEEE-48CD-9AB3-8EC32F3B9EF9}" presName="sp" presStyleCnt="0"/>
      <dgm:spPr/>
    </dgm:pt>
    <dgm:pt modelId="{B7B6BB41-292C-4262-8F0A-145EB84CF200}" type="pres">
      <dgm:prSet presAssocID="{FE3D79FA-7A6B-448B-B0B5-D4CCCE678EEF}" presName="composite" presStyleCnt="0"/>
      <dgm:spPr/>
    </dgm:pt>
    <dgm:pt modelId="{76F50808-742B-48E7-9B9A-9CCDE0B62689}" type="pres">
      <dgm:prSet presAssocID="{FE3D79FA-7A6B-448B-B0B5-D4CCCE678EE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BAB6D-0B93-4BF2-A6A0-B28918ADC95F}" type="pres">
      <dgm:prSet presAssocID="{FE3D79FA-7A6B-448B-B0B5-D4CCCE678EE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E22879-318D-4EDB-ABF2-07DB8621EF51}" type="presOf" srcId="{C8CEC45E-A6A4-40BD-8098-5A02F61584EB}" destId="{5A94D8C6-145F-46D3-A6E7-CA25A23388CC}" srcOrd="0" destOrd="1" presId="urn:microsoft.com/office/officeart/2005/8/layout/chevron2"/>
    <dgm:cxn modelId="{E78B6B0F-3E2F-4F7B-AB2B-509869607DD1}" type="presOf" srcId="{B2920BA3-861C-4AFF-855D-13FA1AF9309F}" destId="{0D33E255-F101-4760-8A7C-7A96A0660917}" srcOrd="0" destOrd="0" presId="urn:microsoft.com/office/officeart/2005/8/layout/chevron2"/>
    <dgm:cxn modelId="{5589AC95-3301-4AB6-AF89-C6B9C2C3FE5D}" type="presOf" srcId="{232DD1A7-74F9-4B6C-8BA4-325A4C558D46}" destId="{6EEA646D-77A4-4994-9B94-9D2F1F572A26}" srcOrd="0" destOrd="0" presId="urn:microsoft.com/office/officeart/2005/8/layout/chevron2"/>
    <dgm:cxn modelId="{7246018D-DA3B-4C46-BF64-EEA100E8BF7D}" type="presOf" srcId="{43185168-A5FC-407F-9025-8695DFB56C33}" destId="{0D33E255-F101-4760-8A7C-7A96A0660917}" srcOrd="0" destOrd="1" presId="urn:microsoft.com/office/officeart/2005/8/layout/chevron2"/>
    <dgm:cxn modelId="{14B89963-8D85-4F1B-BE53-05E85D2FB72C}" type="presOf" srcId="{7CB0423A-1B33-4548-B287-1BA7050AB81E}" destId="{5A94D8C6-145F-46D3-A6E7-CA25A23388CC}" srcOrd="0" destOrd="0" presId="urn:microsoft.com/office/officeart/2005/8/layout/chevron2"/>
    <dgm:cxn modelId="{936621AB-65BF-4E5B-8660-A879BD1C70B0}" srcId="{F0A3BBF1-E811-407A-9538-2DA5A5790A4B}" destId="{C8CEC45E-A6A4-40BD-8098-5A02F61584EB}" srcOrd="1" destOrd="0" parTransId="{63061253-9705-4B0D-9B04-E66CE3852E19}" sibTransId="{DB6E6E3F-0150-46F5-B5DB-9B26F5EF1F4B}"/>
    <dgm:cxn modelId="{5A29DBF6-6BBE-45FA-85A3-5BB9DE9A36A5}" srcId="{232DD1A7-74F9-4B6C-8BA4-325A4C558D46}" destId="{9023BD2E-DB4B-43B7-B0E7-11F6FDB6A551}" srcOrd="1" destOrd="0" parTransId="{936709D6-F212-4459-AA64-A0A461112454}" sibTransId="{C88653CD-DEEE-48CD-9AB3-8EC32F3B9EF9}"/>
    <dgm:cxn modelId="{AAF900DA-35CE-483E-909A-DC4F4586594B}" srcId="{9023BD2E-DB4B-43B7-B0E7-11F6FDB6A551}" destId="{B2920BA3-861C-4AFF-855D-13FA1AF9309F}" srcOrd="0" destOrd="0" parTransId="{C01BABB9-13B6-4FE2-8286-C12F162FAEAB}" sibTransId="{A9538D9C-D52A-473F-A75E-77CD189B4CAE}"/>
    <dgm:cxn modelId="{D2CBECFD-A27B-4D73-ACB6-A271F9F8094A}" srcId="{F0A3BBF1-E811-407A-9538-2DA5A5790A4B}" destId="{7CB0423A-1B33-4548-B287-1BA7050AB81E}" srcOrd="0" destOrd="0" parTransId="{623E54BB-975D-4FAC-810E-4965A7F730CE}" sibTransId="{700702CB-384C-492F-B1DB-22845DDD4C49}"/>
    <dgm:cxn modelId="{5B84B31F-FB8F-4AB1-B179-E8434FE014DE}" srcId="{9023BD2E-DB4B-43B7-B0E7-11F6FDB6A551}" destId="{43185168-A5FC-407F-9025-8695DFB56C33}" srcOrd="1" destOrd="0" parTransId="{C3908358-AF99-47B9-8F51-43D3329AA9BE}" sibTransId="{E259AF58-733E-471C-BB02-A6CEF35FA6B5}"/>
    <dgm:cxn modelId="{B957107B-783A-407E-A116-6E233B8309B1}" type="presOf" srcId="{F0A3BBF1-E811-407A-9538-2DA5A5790A4B}" destId="{C1361A2D-5FF4-4392-A3FE-4DFF4DE4A169}" srcOrd="0" destOrd="0" presId="urn:microsoft.com/office/officeart/2005/8/layout/chevron2"/>
    <dgm:cxn modelId="{435450B4-347A-49F5-AB5B-BD5822EAC1F9}" type="presOf" srcId="{F6F9001F-0ED9-46C9-B221-FA7F9E00BBBB}" destId="{9BBBAB6D-0B93-4BF2-A6A0-B28918ADC95F}" srcOrd="0" destOrd="0" presId="urn:microsoft.com/office/officeart/2005/8/layout/chevron2"/>
    <dgm:cxn modelId="{D36F2C22-8748-46BC-9771-9F04A5058B42}" srcId="{FE3D79FA-7A6B-448B-B0B5-D4CCCE678EEF}" destId="{F6F9001F-0ED9-46C9-B221-FA7F9E00BBBB}" srcOrd="0" destOrd="0" parTransId="{C175672A-8DA3-45F5-AD1F-8668FFDB2909}" sibTransId="{38F70D68-3783-48A9-8171-0638BEBE6AAC}"/>
    <dgm:cxn modelId="{57E4DF88-9671-4E0B-9241-469803A562DF}" srcId="{232DD1A7-74F9-4B6C-8BA4-325A4C558D46}" destId="{F0A3BBF1-E811-407A-9538-2DA5A5790A4B}" srcOrd="0" destOrd="0" parTransId="{F98DB24F-28A2-46F0-9402-A0A44EFB0D4D}" sibTransId="{434DAE39-FD6B-4774-996D-8927D37415AD}"/>
    <dgm:cxn modelId="{7526F798-D3D2-4DC9-9348-093FFFC69CE0}" srcId="{FE3D79FA-7A6B-448B-B0B5-D4CCCE678EEF}" destId="{7BA208C3-D7A2-4C30-8D09-88191AB6E194}" srcOrd="1" destOrd="0" parTransId="{7DB78EC8-3C80-45B0-9D31-A297B1155C74}" sibTransId="{D452AD21-E6DC-48B4-8B6E-4CE4E2A08F60}"/>
    <dgm:cxn modelId="{EEFE6B16-1C98-473A-BCBA-711B7E9BDC7D}" type="presOf" srcId="{9023BD2E-DB4B-43B7-B0E7-11F6FDB6A551}" destId="{9699C59D-E62F-42C6-803A-E2031B230F6D}" srcOrd="0" destOrd="0" presId="urn:microsoft.com/office/officeart/2005/8/layout/chevron2"/>
    <dgm:cxn modelId="{297E7102-5011-4C70-8E79-6B1D90C274F8}" srcId="{232DD1A7-74F9-4B6C-8BA4-325A4C558D46}" destId="{FE3D79FA-7A6B-448B-B0B5-D4CCCE678EEF}" srcOrd="2" destOrd="0" parTransId="{A063FC23-A57A-4B22-91B5-F68D2CCBCD69}" sibTransId="{21F6629E-BA09-41A9-9B2E-FE95EE49F030}"/>
    <dgm:cxn modelId="{7F6580B1-E7EC-4A4D-925F-98C7228A4200}" type="presOf" srcId="{FE3D79FA-7A6B-448B-B0B5-D4CCCE678EEF}" destId="{76F50808-742B-48E7-9B9A-9CCDE0B62689}" srcOrd="0" destOrd="0" presId="urn:microsoft.com/office/officeart/2005/8/layout/chevron2"/>
    <dgm:cxn modelId="{B6187D3C-F760-46B6-A77C-7774021581BC}" type="presOf" srcId="{7BA208C3-D7A2-4C30-8D09-88191AB6E194}" destId="{9BBBAB6D-0B93-4BF2-A6A0-B28918ADC95F}" srcOrd="0" destOrd="1" presId="urn:microsoft.com/office/officeart/2005/8/layout/chevron2"/>
    <dgm:cxn modelId="{0307945B-03B3-422B-BAF8-6045B9B0CF95}" type="presParOf" srcId="{6EEA646D-77A4-4994-9B94-9D2F1F572A26}" destId="{1D839138-73C5-4E1A-9F75-08D60A0E6DD1}" srcOrd="0" destOrd="0" presId="urn:microsoft.com/office/officeart/2005/8/layout/chevron2"/>
    <dgm:cxn modelId="{3C7ECE8D-552A-49B0-84C4-23CD41A2B0C4}" type="presParOf" srcId="{1D839138-73C5-4E1A-9F75-08D60A0E6DD1}" destId="{C1361A2D-5FF4-4392-A3FE-4DFF4DE4A169}" srcOrd="0" destOrd="0" presId="urn:microsoft.com/office/officeart/2005/8/layout/chevron2"/>
    <dgm:cxn modelId="{F7D66496-AD74-40A3-B780-E8FB8AF86FE2}" type="presParOf" srcId="{1D839138-73C5-4E1A-9F75-08D60A0E6DD1}" destId="{5A94D8C6-145F-46D3-A6E7-CA25A23388CC}" srcOrd="1" destOrd="0" presId="urn:microsoft.com/office/officeart/2005/8/layout/chevron2"/>
    <dgm:cxn modelId="{49B799DB-12A0-4B16-8D4C-8176E7451D9C}" type="presParOf" srcId="{6EEA646D-77A4-4994-9B94-9D2F1F572A26}" destId="{7AE67C44-A1CA-446C-B617-6B8F0FC402C1}" srcOrd="1" destOrd="0" presId="urn:microsoft.com/office/officeart/2005/8/layout/chevron2"/>
    <dgm:cxn modelId="{9FDF9A82-8E02-4BF2-BE97-E62E7C059B3B}" type="presParOf" srcId="{6EEA646D-77A4-4994-9B94-9D2F1F572A26}" destId="{72EB7AEF-BA7C-4F1E-B6E8-9BB539A070BF}" srcOrd="2" destOrd="0" presId="urn:microsoft.com/office/officeart/2005/8/layout/chevron2"/>
    <dgm:cxn modelId="{F8B182FE-F0C0-4631-BA70-BC64DCC2D0C6}" type="presParOf" srcId="{72EB7AEF-BA7C-4F1E-B6E8-9BB539A070BF}" destId="{9699C59D-E62F-42C6-803A-E2031B230F6D}" srcOrd="0" destOrd="0" presId="urn:microsoft.com/office/officeart/2005/8/layout/chevron2"/>
    <dgm:cxn modelId="{7DA32311-6847-4118-A3A8-75AFE3A90746}" type="presParOf" srcId="{72EB7AEF-BA7C-4F1E-B6E8-9BB539A070BF}" destId="{0D33E255-F101-4760-8A7C-7A96A0660917}" srcOrd="1" destOrd="0" presId="urn:microsoft.com/office/officeart/2005/8/layout/chevron2"/>
    <dgm:cxn modelId="{25D16C06-38D6-443C-BD54-92F6E6982AFF}" type="presParOf" srcId="{6EEA646D-77A4-4994-9B94-9D2F1F572A26}" destId="{E9FDB76C-C94A-4755-B59E-2E7FA44A709B}" srcOrd="3" destOrd="0" presId="urn:microsoft.com/office/officeart/2005/8/layout/chevron2"/>
    <dgm:cxn modelId="{FC17542A-ECB5-4ECD-A4A6-31078B0ECA68}" type="presParOf" srcId="{6EEA646D-77A4-4994-9B94-9D2F1F572A26}" destId="{B7B6BB41-292C-4262-8F0A-145EB84CF200}" srcOrd="4" destOrd="0" presId="urn:microsoft.com/office/officeart/2005/8/layout/chevron2"/>
    <dgm:cxn modelId="{9A0FAA40-8812-4A1F-AE39-D0E44875ECAB}" type="presParOf" srcId="{B7B6BB41-292C-4262-8F0A-145EB84CF200}" destId="{76F50808-742B-48E7-9B9A-9CCDE0B62689}" srcOrd="0" destOrd="0" presId="urn:microsoft.com/office/officeart/2005/8/layout/chevron2"/>
    <dgm:cxn modelId="{79E12D76-4171-494A-84BD-41181D0F921B}" type="presParOf" srcId="{B7B6BB41-292C-4262-8F0A-145EB84CF200}" destId="{9BBBAB6D-0B93-4BF2-A6A0-B28918ADC9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E4EC0-974D-49B5-A5D6-AD778CFABA7C}">
      <dsp:nvSpPr>
        <dsp:cNvPr id="0" name=""/>
        <dsp:cNvSpPr/>
      </dsp:nvSpPr>
      <dsp:spPr>
        <a:xfrm>
          <a:off x="930246" y="436562"/>
          <a:ext cx="5984936" cy="3636741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692D0033-709F-4EC5-ACC0-39F874B875E8}">
      <dsp:nvSpPr>
        <dsp:cNvPr id="0" name=""/>
        <dsp:cNvSpPr/>
      </dsp:nvSpPr>
      <dsp:spPr>
        <a:xfrm>
          <a:off x="1095692" y="969959"/>
          <a:ext cx="5654058" cy="2452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1.- Renforcement des capacités de notre Incubateur d’entreprises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2.- Augmentation de notre capacité d’encadrement des TPE et des PME </a:t>
          </a:r>
          <a:endParaRPr lang="en-US" sz="2400" kern="1200" dirty="0"/>
        </a:p>
      </dsp:txBody>
      <dsp:txXfrm>
        <a:off x="1095692" y="969959"/>
        <a:ext cx="5654058" cy="2452420"/>
      </dsp:txXfrm>
    </dsp:sp>
    <dsp:sp modelId="{8E82B278-B8A0-4EEC-98E0-327282264E47}">
      <dsp:nvSpPr>
        <dsp:cNvPr id="0" name=""/>
        <dsp:cNvSpPr/>
      </dsp:nvSpPr>
      <dsp:spPr>
        <a:xfrm>
          <a:off x="914403" y="436559"/>
          <a:ext cx="655533" cy="655702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53D8D7-3F3B-4F20-A244-CEBD9C491B2B}">
      <dsp:nvSpPr>
        <dsp:cNvPr id="0" name=""/>
        <dsp:cNvSpPr/>
      </dsp:nvSpPr>
      <dsp:spPr>
        <a:xfrm rot="5400000">
          <a:off x="6242487" y="436644"/>
          <a:ext cx="655702" cy="655533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EE1891-3584-4421-9F9B-8248B61D6CE3}">
      <dsp:nvSpPr>
        <dsp:cNvPr id="0" name=""/>
        <dsp:cNvSpPr/>
      </dsp:nvSpPr>
      <dsp:spPr>
        <a:xfrm rot="16200000">
          <a:off x="914318" y="3408448"/>
          <a:ext cx="655702" cy="655533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0F1AE6-835E-4E97-8CA7-A398DDB4D682}">
      <dsp:nvSpPr>
        <dsp:cNvPr id="0" name=""/>
        <dsp:cNvSpPr/>
      </dsp:nvSpPr>
      <dsp:spPr>
        <a:xfrm rot="10800000">
          <a:off x="6267554" y="3408364"/>
          <a:ext cx="655533" cy="655702"/>
        </a:xfrm>
        <a:prstGeom prst="halfFrame">
          <a:avLst>
            <a:gd name="adj1" fmla="val 25770"/>
            <a:gd name="adj2" fmla="val 257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C3236-A07A-4D6B-816F-E2A0873E6043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accent2"/>
              </a:solidFill>
            </a:rPr>
            <a:t>Espace de </a:t>
          </a:r>
          <a:r>
            <a:rPr lang="fr-FR" sz="2400" kern="1200" smtClean="0">
              <a:solidFill>
                <a:schemeClr val="accent2"/>
              </a:solidFill>
            </a:rPr>
            <a:t>travail aménagé </a:t>
          </a:r>
          <a:endParaRPr lang="en-US" sz="2400" kern="1200" dirty="0">
            <a:solidFill>
              <a:schemeClr val="accent2"/>
            </a:solidFill>
          </a:endParaRPr>
        </a:p>
      </dsp:txBody>
      <dsp:txXfrm>
        <a:off x="495061" y="644"/>
        <a:ext cx="2262336" cy="1357401"/>
      </dsp:txXfrm>
    </dsp:sp>
    <dsp:sp modelId="{AD278D6C-7BFD-4A26-BFEB-AF108B10F77F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FFFF00"/>
              </a:solidFill>
            </a:rPr>
            <a:t>Autonomie</a:t>
          </a:r>
          <a:r>
            <a:rPr lang="en-US" sz="2400" kern="1200" dirty="0" smtClean="0">
              <a:solidFill>
                <a:srgbClr val="FFFF00"/>
              </a:solidFill>
            </a:rPr>
            <a:t> </a:t>
          </a:r>
          <a:r>
            <a:rPr lang="en-US" sz="2400" kern="1200" dirty="0" err="1" smtClean="0">
              <a:solidFill>
                <a:srgbClr val="FFFF00"/>
              </a:solidFill>
            </a:rPr>
            <a:t>énergétique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2983631" y="644"/>
        <a:ext cx="2262336" cy="1357401"/>
      </dsp:txXfrm>
    </dsp:sp>
    <dsp:sp modelId="{FFAD1DA4-AA1C-46B1-B44B-9308C600AAE6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3"/>
              </a:solidFill>
            </a:rPr>
            <a:t>Projecteur</a:t>
          </a:r>
          <a:endParaRPr lang="en-US" sz="2800" kern="1200" dirty="0">
            <a:solidFill>
              <a:schemeClr val="accent3"/>
            </a:solidFill>
          </a:endParaRPr>
        </a:p>
      </dsp:txBody>
      <dsp:txXfrm>
        <a:off x="5472201" y="644"/>
        <a:ext cx="2262336" cy="1357401"/>
      </dsp:txXfrm>
    </dsp:sp>
    <dsp:sp modelId="{B702E686-918A-4B7A-A3DD-3D24F179148C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3"/>
              </a:solidFill>
            </a:rPr>
            <a:t>Internet</a:t>
          </a:r>
          <a:endParaRPr lang="en-US" sz="2800" kern="1200" dirty="0">
            <a:solidFill>
              <a:schemeClr val="accent3"/>
            </a:solidFill>
          </a:endParaRPr>
        </a:p>
      </dsp:txBody>
      <dsp:txXfrm>
        <a:off x="495061" y="1584280"/>
        <a:ext cx="2262336" cy="1357401"/>
      </dsp:txXfrm>
    </dsp:sp>
    <dsp:sp modelId="{5EBEB48E-D5E7-4493-A129-6EE3B176A12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C000"/>
              </a:solidFill>
            </a:rPr>
            <a:t>Adresse de domiciliation </a:t>
          </a:r>
          <a:r>
            <a:rPr lang="en-US" sz="2200" kern="1200" dirty="0" err="1" smtClean="0">
              <a:solidFill>
                <a:srgbClr val="FFC000"/>
              </a:solidFill>
            </a:rPr>
            <a:t>d’entreprises</a:t>
          </a:r>
          <a:endParaRPr lang="en-US" sz="2200" kern="1200" dirty="0">
            <a:solidFill>
              <a:srgbClr val="FFC000"/>
            </a:solidFill>
          </a:endParaRPr>
        </a:p>
      </dsp:txBody>
      <dsp:txXfrm>
        <a:off x="2983631" y="1584280"/>
        <a:ext cx="2262336" cy="1357401"/>
      </dsp:txXfrm>
    </dsp:sp>
    <dsp:sp modelId="{FB1AE148-C617-4457-8485-2598FCBED3BB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FFFF00"/>
              </a:solidFill>
            </a:rPr>
            <a:t>Système de sonorisation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5472201" y="1584280"/>
        <a:ext cx="2262336" cy="1357401"/>
      </dsp:txXfrm>
    </dsp:sp>
    <dsp:sp modelId="{73672DA5-BB12-4FC4-80F0-4EA816BA1B05}">
      <dsp:nvSpPr>
        <dsp:cNvPr id="0" name=""/>
        <dsp:cNvSpPr/>
      </dsp:nvSpPr>
      <dsp:spPr>
        <a:xfrm>
          <a:off x="1955795" y="3167915"/>
          <a:ext cx="4318008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7030A0"/>
              </a:solidFill>
            </a:rPr>
            <a:t>Salle de formation équipée,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rgbClr val="7030A0"/>
              </a:solidFill>
            </a:rPr>
            <a:t>Capacité de 55personnes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1955795" y="3167915"/>
        <a:ext cx="4318008" cy="1357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A1D3C-FD90-4E49-ADFF-E38F3D651BA0}">
      <dsp:nvSpPr>
        <dsp:cNvPr id="0" name=""/>
        <dsp:cNvSpPr/>
      </dsp:nvSpPr>
      <dsp:spPr>
        <a:xfrm rot="10800000">
          <a:off x="1692784" y="170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bg1">
                <a:lumMod val="95000"/>
              </a:schemeClr>
            </a:solidFill>
            <a:hlinkClick xmlns:r="http://schemas.openxmlformats.org/officeDocument/2006/relationships" r:id="rId1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>
                  <a:lumMod val="95000"/>
                </a:schemeClr>
              </a:solidFill>
              <a:hlinkClick xmlns:r="http://schemas.openxmlformats.org/officeDocument/2006/relationships" r:id="rId1"/>
            </a:rPr>
            <a:t>info@haitijemegage.com</a:t>
          </a:r>
          <a:endParaRPr lang="en-US" sz="2000" kern="1200" dirty="0" smtClean="0">
            <a:solidFill>
              <a:schemeClr val="bg1">
                <a:lumMod val="95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>
                  <a:lumMod val="95000"/>
                </a:schemeClr>
              </a:solidFill>
              <a:hlinkClick xmlns:r="http://schemas.openxmlformats.org/officeDocument/2006/relationships" r:id="rId2"/>
            </a:rPr>
            <a:t>haiti.jemegage@gmail.com</a:t>
          </a:r>
          <a:endParaRPr lang="en-US" sz="2000" kern="1200" dirty="0" smtClean="0">
            <a:solidFill>
              <a:schemeClr val="bg1">
                <a:lumMod val="95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2007110" y="1709"/>
        <a:ext cx="5158358" cy="1257304"/>
      </dsp:txXfrm>
    </dsp:sp>
    <dsp:sp modelId="{7D908588-17D0-4264-AA6E-5DFF91249DD0}">
      <dsp:nvSpPr>
        <dsp:cNvPr id="0" name=""/>
        <dsp:cNvSpPr/>
      </dsp:nvSpPr>
      <dsp:spPr>
        <a:xfrm>
          <a:off x="1064131" y="1709"/>
          <a:ext cx="1257304" cy="1257304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C6B8C-C112-412A-B357-453B2EB12371}">
      <dsp:nvSpPr>
        <dsp:cNvPr id="0" name=""/>
        <dsp:cNvSpPr/>
      </dsp:nvSpPr>
      <dsp:spPr>
        <a:xfrm rot="10800000">
          <a:off x="1692784" y="163432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www.haitijemengage.org</a:t>
          </a:r>
          <a:endParaRPr lang="en-US" sz="2200" kern="1200" dirty="0"/>
        </a:p>
      </dsp:txBody>
      <dsp:txXfrm rot="10800000">
        <a:off x="2007110" y="1634328"/>
        <a:ext cx="5158358" cy="1257304"/>
      </dsp:txXfrm>
    </dsp:sp>
    <dsp:sp modelId="{18F9B32C-15AA-46FC-B237-B101E3BF9698}">
      <dsp:nvSpPr>
        <dsp:cNvPr id="0" name=""/>
        <dsp:cNvSpPr/>
      </dsp:nvSpPr>
      <dsp:spPr>
        <a:xfrm>
          <a:off x="1064131" y="1634328"/>
          <a:ext cx="1257304" cy="1257304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DFD58-B82D-4BC7-9DAC-9270C7C179B3}">
      <dsp:nvSpPr>
        <dsp:cNvPr id="0" name=""/>
        <dsp:cNvSpPr/>
      </dsp:nvSpPr>
      <dsp:spPr>
        <a:xfrm rot="10800000">
          <a:off x="1692784" y="3266947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(509) 3457-0964</a:t>
          </a:r>
        </a:p>
      </dsp:txBody>
      <dsp:txXfrm rot="10800000">
        <a:off x="2007110" y="3266947"/>
        <a:ext cx="5158358" cy="1257304"/>
      </dsp:txXfrm>
    </dsp:sp>
    <dsp:sp modelId="{70BCC92B-74B7-4303-996E-D3E229107C30}">
      <dsp:nvSpPr>
        <dsp:cNvPr id="0" name=""/>
        <dsp:cNvSpPr/>
      </dsp:nvSpPr>
      <dsp:spPr>
        <a:xfrm>
          <a:off x="1064131" y="3266947"/>
          <a:ext cx="1257304" cy="1257304"/>
        </a:xfrm>
        <a:prstGeom prst="ellipse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61A2D-5FF4-4392-A3FE-4DFF4DE4A169}">
      <dsp:nvSpPr>
        <dsp:cNvPr id="0" name=""/>
        <dsp:cNvSpPr/>
      </dsp:nvSpPr>
      <dsp:spPr>
        <a:xfrm rot="5400000">
          <a:off x="-223603" y="263809"/>
          <a:ext cx="1490690" cy="10434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561948"/>
        <a:ext cx="1043483" cy="447207"/>
      </dsp:txXfrm>
    </dsp:sp>
    <dsp:sp modelId="{5A94D8C6-145F-46D3-A6E7-CA25A23388CC}">
      <dsp:nvSpPr>
        <dsp:cNvPr id="0" name=""/>
        <dsp:cNvSpPr/>
      </dsp:nvSpPr>
      <dsp:spPr>
        <a:xfrm rot="5400000">
          <a:off x="4037767" y="-2951422"/>
          <a:ext cx="968948" cy="6957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Me. Joseph </a:t>
          </a:r>
          <a:r>
            <a:rPr lang="en-US" sz="1800" kern="1200" dirty="0" err="1" smtClean="0"/>
            <a:t>Dieuor</a:t>
          </a:r>
          <a:r>
            <a:rPr lang="en-US" sz="1800" kern="1200" dirty="0" smtClean="0"/>
            <a:t> ALEXANDRE, av.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(509) 3702-4752</a:t>
          </a:r>
          <a:endParaRPr lang="en-US" sz="1800" kern="1200" dirty="0"/>
        </a:p>
      </dsp:txBody>
      <dsp:txXfrm rot="-5400000">
        <a:off x="1043483" y="90162"/>
        <a:ext cx="6910216" cy="874348"/>
      </dsp:txXfrm>
    </dsp:sp>
    <dsp:sp modelId="{9699C59D-E62F-42C6-803A-E2031B230F6D}">
      <dsp:nvSpPr>
        <dsp:cNvPr id="0" name=""/>
        <dsp:cNvSpPr/>
      </dsp:nvSpPr>
      <dsp:spPr>
        <a:xfrm rot="5400000">
          <a:off x="-223603" y="1518989"/>
          <a:ext cx="1490690" cy="1043483"/>
        </a:xfrm>
        <a:prstGeom prst="chevron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1817128"/>
        <a:ext cx="1043483" cy="447207"/>
      </dsp:txXfrm>
    </dsp:sp>
    <dsp:sp modelId="{0D33E255-F101-4760-8A7C-7A96A0660917}">
      <dsp:nvSpPr>
        <dsp:cNvPr id="0" name=""/>
        <dsp:cNvSpPr/>
      </dsp:nvSpPr>
      <dsp:spPr>
        <a:xfrm rot="5400000">
          <a:off x="4037767" y="-1698898"/>
          <a:ext cx="968948" cy="6957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Ashley LARAQUE, Entrepreneur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(509) 3702-4919</a:t>
          </a:r>
          <a:endParaRPr lang="en-US" sz="1800" kern="1200" dirty="0"/>
        </a:p>
      </dsp:txBody>
      <dsp:txXfrm rot="-5400000">
        <a:off x="1043483" y="1342686"/>
        <a:ext cx="6910216" cy="874348"/>
      </dsp:txXfrm>
    </dsp:sp>
    <dsp:sp modelId="{76F50808-742B-48E7-9B9A-9CCDE0B62689}">
      <dsp:nvSpPr>
        <dsp:cNvPr id="0" name=""/>
        <dsp:cNvSpPr/>
      </dsp:nvSpPr>
      <dsp:spPr>
        <a:xfrm rot="5400000">
          <a:off x="-223603" y="2814030"/>
          <a:ext cx="1490690" cy="1043483"/>
        </a:xfrm>
        <a:prstGeom prst="chevron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1" y="3112169"/>
        <a:ext cx="1043483" cy="447207"/>
      </dsp:txXfrm>
    </dsp:sp>
    <dsp:sp modelId="{9BBBAB6D-0B93-4BF2-A6A0-B28918ADC95F}">
      <dsp:nvSpPr>
        <dsp:cNvPr id="0" name=""/>
        <dsp:cNvSpPr/>
      </dsp:nvSpPr>
      <dsp:spPr>
        <a:xfrm rot="5400000">
          <a:off x="4037767" y="-403856"/>
          <a:ext cx="968948" cy="6957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Mie. Clairol P. ALEXANDRE, </a:t>
          </a:r>
          <a:r>
            <a:rPr lang="en-US" sz="1800" kern="1200" dirty="0" err="1" smtClean="0"/>
            <a:t>Gestionnaire</a:t>
          </a:r>
          <a:r>
            <a:rPr lang="en-US" sz="1800" kern="1200" dirty="0" smtClean="0"/>
            <a:t> en Management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(509) 4496-2566</a:t>
          </a:r>
          <a:endParaRPr lang="en-US" sz="1800" kern="1200" dirty="0"/>
        </a:p>
      </dsp:txBody>
      <dsp:txXfrm rot="-5400000">
        <a:off x="1043483" y="2637728"/>
        <a:ext cx="6910216" cy="87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2BE7411-7C42-9D4E-B7E7-6807F8F69F1F}" type="datetimeFigureOut">
              <a:rPr lang="en-US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69A7C9DE-FE1B-FD4F-9E5F-EE2D6593E38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2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445D35F-01C7-0544-9601-3CF60F78ACE9}" type="datetimeFigureOut">
              <a:rPr lang="en-US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202C309-DD35-0941-A45A-FB98219CAC7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1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02C309-DD35-0941-A45A-FB98219CAC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1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579B81-6A10-4942-9B04-3E1F9228FA6C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6E7329-7685-DD40-A8BF-EDCA764D773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3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EF28-5FBD-42C9-9C92-016304119C51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FAC7-49F7-8F42-8E10-DD9DF4B46C3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5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2F00-191D-4FC9-8F95-0F004BFE59E7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0F220-230A-794C-A082-5BFE340F899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F552-6554-46EC-9510-40EAE9143CA7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5C8B-E66E-5F4F-ACAC-D50E2BF2F4E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4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A3AC-FE0C-45EB-83EC-798E01ECDED4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DF7B3-7369-0A41-9C9D-18C1454B433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4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B420-80F7-442D-9098-1C46B79A8510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520F-1556-B24E-B813-86A2212C843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01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BE2E3-5E70-4611-92DC-27E6774DA389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56878-6417-E243-87C0-5C13FB7F772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49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2DD0-5359-4D36-95D9-807F5A5346BE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DC64-8B9A-8D4E-8003-36B7DB253E2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07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0406-84CE-465B-8EAE-B9941168104E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CA73A-EE78-6A41-BB3F-5C7A71D97CC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1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34C6-E43A-4DCB-A0DC-688EFC8D0DCE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CE6C-FD13-0049-BE8E-B5F674C78F5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18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D80-C7AA-4339-83F7-DDB549CD02F1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C65-5088-A64E-8F77-830B3B2171F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41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charset="0"/>
                <a:cs typeface="Arial" charset="0"/>
              </a:defRPr>
            </a:lvl1pPr>
          </a:lstStyle>
          <a:p>
            <a:pPr>
              <a:defRPr/>
            </a:pPr>
            <a:fld id="{3C2A93EE-BFBF-4925-9105-4A477A877851}" type="datetime1">
              <a:rPr lang="en-US" smtClean="0"/>
              <a:pPr>
                <a:defRPr/>
              </a:pPr>
              <a:t>1/19/2021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dirty="0">
                <a:latin typeface="Lucida Sans Unicode" panose="020B0602030504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HJM - Presentation (2021)</a:t>
            </a: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charset="0"/>
                <a:cs typeface="Arial" charset="0"/>
              </a:defRPr>
            </a:lvl1pPr>
          </a:lstStyle>
          <a:p>
            <a:pPr>
              <a:defRPr/>
            </a:pPr>
            <a:fld id="{12F057E4-0AF0-9E45-A6EB-F39472FDD46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3" r:id="rId2"/>
    <p:sldLayoutId id="2147484008" r:id="rId3"/>
    <p:sldLayoutId id="2147484009" r:id="rId4"/>
    <p:sldLayoutId id="2147484010" r:id="rId5"/>
    <p:sldLayoutId id="2147484011" r:id="rId6"/>
    <p:sldLayoutId id="2147484004" r:id="rId7"/>
    <p:sldLayoutId id="2147484012" r:id="rId8"/>
    <p:sldLayoutId id="2147484013" r:id="rId9"/>
    <p:sldLayoutId id="2147484005" r:id="rId10"/>
    <p:sldLayoutId id="214748400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4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                 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   </a:t>
            </a:r>
          </a:p>
          <a:p>
            <a:pPr marL="109537" indent="0" algn="just">
              <a:buNone/>
            </a:pPr>
            <a:r>
              <a:rPr lang="en-US" sz="2800" dirty="0" smtClean="0">
                <a:latin typeface="Baskerville Old Face" panose="02020602080505020303" pitchFamily="18" charset="0"/>
              </a:rPr>
              <a:t>Un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groupe</a:t>
            </a:r>
            <a:r>
              <a:rPr lang="en-US" sz="2800" dirty="0" smtClean="0">
                <a:latin typeface="Baskerville Old Face" panose="02020602080505020303" pitchFamily="18" charset="0"/>
              </a:rPr>
              <a:t> qui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investit</a:t>
            </a: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dans</a:t>
            </a:r>
            <a:r>
              <a:rPr lang="en-US" sz="2800" dirty="0" smtClean="0">
                <a:latin typeface="Baskerville Old Face" panose="02020602080505020303" pitchFamily="18" charset="0"/>
              </a:rPr>
              <a:t> la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création</a:t>
            </a:r>
            <a:r>
              <a:rPr lang="en-US" sz="2800" dirty="0" smtClean="0">
                <a:latin typeface="Baskerville Old Face" panose="02020602080505020303" pitchFamily="18" charset="0"/>
              </a:rPr>
              <a:t>  durable de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richesses</a:t>
            </a:r>
            <a:r>
              <a:rPr lang="en-US" sz="2800" dirty="0" smtClean="0">
                <a:latin typeface="Baskerville Old Face" panose="02020602080505020303" pitchFamily="18" charset="0"/>
              </a:rPr>
              <a:t> par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l’entrepreneuriat</a:t>
            </a:r>
            <a:r>
              <a:rPr lang="en-US" sz="2800" dirty="0" smtClean="0">
                <a:latin typeface="Baskerville Old Face" panose="02020602080505020303" pitchFamily="18" charset="0"/>
              </a:rPr>
              <a:t> social et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solidaire</a:t>
            </a:r>
            <a:r>
              <a:rPr lang="en-US" sz="2800" dirty="0" smtClean="0">
                <a:latin typeface="Baskerville Old Face" panose="02020602080505020303" pitchFamily="18" charset="0"/>
              </a:rPr>
              <a:t>, en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faisant</a:t>
            </a: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appel</a:t>
            </a:r>
            <a:r>
              <a:rPr lang="en-US" sz="2800" dirty="0" smtClean="0">
                <a:latin typeface="Baskerville Old Face" panose="02020602080505020303" pitchFamily="18" charset="0"/>
              </a:rPr>
              <a:t> à 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l’esprit</a:t>
            </a: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d’innovation</a:t>
            </a:r>
            <a:r>
              <a:rPr lang="en-US" sz="2800" dirty="0" smtClean="0">
                <a:latin typeface="Baskerville Old Face" panose="02020602080505020303" pitchFamily="18" charset="0"/>
              </a:rPr>
              <a:t> et au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patriotisme</a:t>
            </a: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intéressé</a:t>
            </a:r>
            <a:r>
              <a:rPr lang="en-US" sz="2800" dirty="0" smtClean="0">
                <a:latin typeface="Baskerville Old Face" panose="02020602080505020303" pitchFamily="18" charset="0"/>
              </a:rPr>
              <a:t> de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ses</a:t>
            </a:r>
            <a:r>
              <a:rPr lang="en-US" sz="2800" dirty="0" smtClean="0">
                <a:latin typeface="Baskerville Old Face" panose="02020602080505020303" pitchFamily="18" charset="0"/>
              </a:rPr>
              <a:t> </a:t>
            </a:r>
            <a:r>
              <a:rPr lang="en-US" sz="2800" dirty="0" err="1" smtClean="0">
                <a:latin typeface="Baskerville Old Face" panose="02020602080505020303" pitchFamily="18" charset="0"/>
              </a:rPr>
              <a:t>jeunes</a:t>
            </a:r>
            <a:r>
              <a:rPr lang="en-US" sz="2800" dirty="0" smtClean="0">
                <a:latin typeface="Baskerville Old Face" panose="02020602080505020303" pitchFamily="18" charset="0"/>
              </a:rPr>
              <a:t> entrepreneurs. 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 algn="ctr" eaLnBrk="1" hangingPunct="1"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ＭＳ Ｐゴシック" charset="0"/>
                <a:cs typeface="ＭＳ Ｐゴシック" charset="0"/>
              </a:rPr>
              <a:t>Présentation de H-J-M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fr-FR" sz="3200" b="0" dirty="0" smtClean="0">
                <a:solidFill>
                  <a:srgbClr val="FF0000"/>
                </a:solidFill>
                <a:effectLst/>
                <a:latin typeface="Lucida Sans Unicode" charset="0"/>
                <a:ea typeface="MS PGothic" charset="0"/>
              </a:rPr>
              <a:t>(HAITI</a:t>
            </a:r>
            <a:r>
              <a:rPr lang="fr-FR" sz="3200" dirty="0" smtClean="0">
                <a:solidFill>
                  <a:srgbClr val="FF0000"/>
                </a:solidFill>
                <a:effectLst/>
                <a:latin typeface="Lucida Sans Unicode" charset="0"/>
                <a:ea typeface="MS PGothic" charset="0"/>
              </a:rPr>
              <a:t>-</a:t>
            </a:r>
            <a:r>
              <a:rPr lang="fr-FR" sz="3200" b="0" dirty="0" smtClean="0">
                <a:solidFill>
                  <a:srgbClr val="474B78">
                    <a:lumMod val="75000"/>
                  </a:srgbClr>
                </a:solidFill>
                <a:effectLst/>
                <a:latin typeface="Lucida Sans Unicode" charset="0"/>
                <a:ea typeface="MS PGothic" charset="0"/>
              </a:rPr>
              <a:t> JE-MENGAGE</a:t>
            </a:r>
            <a:r>
              <a:rPr lang="fr-FR" sz="3200" b="0" dirty="0">
                <a:solidFill>
                  <a:srgbClr val="474B78">
                    <a:lumMod val="75000"/>
                  </a:srgbClr>
                </a:solidFill>
                <a:effectLst/>
                <a:latin typeface="Lucida Sans Unicode" charset="0"/>
                <a:ea typeface="MS PGothic" charset="0"/>
              </a:rPr>
              <a:t>)</a:t>
            </a:r>
            <a:endParaRPr lang="fr-FR" sz="1600" b="0" dirty="0">
              <a:solidFill>
                <a:srgbClr val="464646"/>
              </a:solidFill>
              <a:effectLst/>
              <a:latin typeface="Lucida Sans Unicode" charset="0"/>
              <a:ea typeface="MS PGothic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  <p:pic>
        <p:nvPicPr>
          <p:cNvPr id="5" name="Espace réservé du contenu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9713" y="1600200"/>
            <a:ext cx="3200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440831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20510">
        <p15:prstTrans prst="curtains"/>
      </p:transition>
    </mc:Choice>
    <mc:Fallback xmlns="">
      <p:transition spd="slow" advTm="205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47800" y="2362200"/>
            <a:ext cx="6019800" cy="2819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sz="1600" dirty="0"/>
          </a:p>
          <a:p>
            <a:pPr algn="ctr"/>
            <a:r>
              <a:rPr lang="en-US" dirty="0" smtClean="0"/>
              <a:t>#20, rue 7, </a:t>
            </a:r>
            <a:r>
              <a:rPr lang="en-US" dirty="0" err="1" smtClean="0"/>
              <a:t>Babiole</a:t>
            </a:r>
            <a:endParaRPr lang="en-US" dirty="0" smtClean="0"/>
          </a:p>
          <a:p>
            <a:pPr algn="ctr"/>
            <a:r>
              <a:rPr lang="en-US" dirty="0" smtClean="0"/>
              <a:t>Port-au-Prince, </a:t>
            </a:r>
            <a:r>
              <a:rPr lang="en-US" dirty="0" err="1" smtClean="0"/>
              <a:t>Haïti</a:t>
            </a:r>
            <a:r>
              <a:rPr lang="en-US" dirty="0" smtClean="0"/>
              <a:t>, HT6113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ADRESSE POSTALE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812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886">
        <p:split orient="vert"/>
      </p:transition>
    </mc:Choice>
    <mc:Fallback xmlns="">
      <p:transition spd="slow" advTm="888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190872"/>
              </p:ext>
            </p:extLst>
          </p:nvPr>
        </p:nvGraphicFramePr>
        <p:xfrm>
          <a:off x="685800" y="1481138"/>
          <a:ext cx="8001000" cy="408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 smtClean="0"/>
              <a:t>PERSONNES DE CONTACT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  <p:pic>
        <p:nvPicPr>
          <p:cNvPr id="7" name="Audio 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3331">
        <p14:doors dir="vert"/>
      </p:transition>
    </mc:Choice>
    <mc:Fallback xmlns="">
      <p:transition spd="slow" advTm="133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2134394"/>
            <a:ext cx="4476750" cy="321945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Le </a:t>
            </a:r>
            <a:r>
              <a:rPr lang="en-US" dirty="0" err="1" smtClean="0">
                <a:solidFill>
                  <a:srgbClr val="FFC000"/>
                </a:solidFill>
              </a:rPr>
              <a:t>meilleur</a:t>
            </a:r>
            <a:r>
              <a:rPr lang="en-US" dirty="0" smtClean="0">
                <a:solidFill>
                  <a:srgbClr val="FFC000"/>
                </a:solidFill>
              </a:rPr>
              <a:t> moyen de </a:t>
            </a:r>
            <a:r>
              <a:rPr lang="en-US" dirty="0" err="1" smtClean="0">
                <a:solidFill>
                  <a:srgbClr val="FFC000"/>
                </a:solidFill>
              </a:rPr>
              <a:t>prédire</a:t>
            </a:r>
            <a:r>
              <a:rPr lang="en-US" dirty="0" smtClean="0">
                <a:solidFill>
                  <a:srgbClr val="FFC000"/>
                </a:solidFill>
              </a:rPr>
              <a:t> le </a:t>
            </a:r>
            <a:r>
              <a:rPr lang="en-US" dirty="0" err="1" smtClean="0">
                <a:solidFill>
                  <a:srgbClr val="FFC000"/>
                </a:solidFill>
              </a:rPr>
              <a:t>futur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c’est</a:t>
            </a:r>
            <a:r>
              <a:rPr lang="en-US" dirty="0" smtClean="0">
                <a:solidFill>
                  <a:srgbClr val="FFC000"/>
                </a:solidFill>
              </a:rPr>
              <a:t> de le </a:t>
            </a:r>
            <a:r>
              <a:rPr lang="en-US" dirty="0" err="1" smtClean="0">
                <a:solidFill>
                  <a:srgbClr val="FFC000"/>
                </a:solidFill>
              </a:rPr>
              <a:t>créer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486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246">
        <p15:prstTrans prst="fracture"/>
      </p:transition>
    </mc:Choice>
    <mc:Fallback xmlns="">
      <p:transition spd="slow" advTm="62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85800"/>
            <a:ext cx="4849245" cy="4525962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7699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4434">
        <p15:prstTrans prst="prestige"/>
      </p:transition>
    </mc:Choice>
    <mc:Fallback xmlns="">
      <p:transition spd="slow" advTm="44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69247"/>
              </p:ext>
            </p:extLst>
          </p:nvPr>
        </p:nvGraphicFramePr>
        <p:xfrm>
          <a:off x="457200" y="1620838"/>
          <a:ext cx="8229600" cy="478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</a:rPr>
              <a:t>Nos</a:t>
            </a:r>
            <a:r>
              <a:rPr lang="en-US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</a:rPr>
              <a:t>Besoins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178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8013">
        <p14:flash/>
      </p:transition>
    </mc:Choice>
    <mc:Fallback xmlns="">
      <p:transition spd="slow" advTm="80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000">
                <a:latin typeface="Lucida Sans Unicode" charset="0"/>
                <a:cs typeface="Arial" charset="0"/>
              </a:rPr>
              <a:t>HJM - Presentation (2021)</a:t>
            </a:r>
            <a:endParaRPr lang="en-US" sz="1000" dirty="0">
              <a:latin typeface="Lucida Sans Unicode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3713" y="2057400"/>
            <a:ext cx="7772400" cy="381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2800" dirty="0" smtClean="0">
                <a:latin typeface="Lucida Sans Unicode" charset="0"/>
              </a:rPr>
              <a:t>Créer une masse critique de jeunes entrepreneurs innovants dans des filières porteuses</a:t>
            </a:r>
            <a:endParaRPr lang="fr-FR" sz="2800" dirty="0">
              <a:latin typeface="Lucida Sans Unicode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457200"/>
            <a:ext cx="5029200" cy="7238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perspectiveRelaxed"/>
              <a:lightRig rig="threePt" dir="t"/>
            </a:scene3d>
          </a:bodyPr>
          <a:lstStyle/>
          <a:p>
            <a:pPr algn="ctr" eaLnBrk="1" hangingPunct="1">
              <a:defRPr/>
            </a:pPr>
            <a:r>
              <a:rPr lang="fr-FR" sz="4000" dirty="0" smtClean="0"/>
              <a:t>NOTRE OBJECTIF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583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889">
        <p14:prism isInverted="1"/>
      </p:transition>
    </mc:Choice>
    <mc:Fallback xmlns="">
      <p:transition spd="slow" advTm="888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2060"/>
                </a:solidFill>
              </a:rPr>
              <a:t>NOTRE VISION</a:t>
            </a:r>
            <a:r>
              <a:rPr lang="en-US" sz="5300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Création</a:t>
            </a:r>
            <a:r>
              <a:rPr lang="en-US" sz="3600" dirty="0" smtClean="0"/>
              <a:t> d’un establishment  </a:t>
            </a:r>
            <a:r>
              <a:rPr lang="en-US" sz="3600" dirty="0" err="1" smtClean="0"/>
              <a:t>économique</a:t>
            </a:r>
            <a:r>
              <a:rPr lang="en-US" sz="3600" dirty="0" smtClean="0"/>
              <a:t> </a:t>
            </a:r>
            <a:r>
              <a:rPr lang="en-US" sz="3600" dirty="0" err="1" smtClean="0"/>
              <a:t>sur</a:t>
            </a:r>
            <a:r>
              <a:rPr lang="en-US" sz="3600" dirty="0" smtClean="0"/>
              <a:t> fond de leadership </a:t>
            </a:r>
            <a:r>
              <a:rPr lang="en-US" sz="3600" dirty="0" err="1" smtClean="0"/>
              <a:t>élitaire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  <p:pic>
        <p:nvPicPr>
          <p:cNvPr id="5" name="Picture 8" descr="Images Vision | Vecteurs, photos et PSD gratuits">
            <a:extLst>
              <a:ext uri="{FF2B5EF4-FFF2-40B4-BE49-F238E27FC236}">
                <a16:creationId xmlns:a16="http://schemas.microsoft.com/office/drawing/2014/main" xmlns="" id="{C27E13DB-5530-4C53-ACA3-498ADC727D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924800" cy="4240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6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968">
        <p14:gallery dir="l"/>
      </p:transition>
    </mc:Choice>
    <mc:Fallback xmlns="">
      <p:transition spd="slow" advTm="79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  <a:effectLst/>
              </a:rPr>
              <a:t>NOS PROJETS</a:t>
            </a:r>
            <a:br>
              <a:rPr lang="fr-FR" dirty="0" smtClean="0">
                <a:solidFill>
                  <a:srgbClr val="0070C0"/>
                </a:solidFill>
                <a:effectLst/>
              </a:rPr>
            </a:br>
            <a:r>
              <a:rPr lang="fr-FR" dirty="0" smtClean="0">
                <a:solidFill>
                  <a:srgbClr val="0070C0"/>
                </a:solidFill>
                <a:effectLst/>
              </a:rPr>
              <a:t>.-Incubateur d’Entreprises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  <p:pic>
        <p:nvPicPr>
          <p:cNvPr id="12" name="Espace réservé du contenu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5186"/>
            <a:ext cx="8229600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20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5747">
        <p15:prstTrans prst="fracture"/>
      </p:transition>
    </mc:Choice>
    <mc:Fallback xmlns="">
      <p:transition spd="slow" advTm="257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310062"/>
          </a:xfrm>
          <a:solidFill>
            <a:schemeClr val="bg2"/>
          </a:solidFill>
        </p:spPr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sz="2000" dirty="0"/>
          </a:p>
          <a:p>
            <a:pPr algn="just"/>
            <a:r>
              <a:rPr lang="en-US" dirty="0" smtClean="0"/>
              <a:t>Nous </a:t>
            </a:r>
            <a:r>
              <a:rPr lang="en-US" dirty="0" err="1" smtClean="0"/>
              <a:t>privilégions</a:t>
            </a:r>
            <a:r>
              <a:rPr lang="en-US" dirty="0" smtClean="0"/>
              <a:t> la </a:t>
            </a:r>
            <a:r>
              <a:rPr lang="en-US" dirty="0" err="1" smtClean="0"/>
              <a:t>démarche</a:t>
            </a:r>
            <a:r>
              <a:rPr lang="en-US" dirty="0" smtClean="0"/>
              <a:t> de </a:t>
            </a:r>
            <a:r>
              <a:rPr lang="en-US" dirty="0" err="1" smtClean="0"/>
              <a:t>développement</a:t>
            </a:r>
            <a:r>
              <a:rPr lang="en-US" dirty="0" smtClean="0"/>
              <a:t> durable et </a:t>
            </a:r>
            <a:r>
              <a:rPr lang="en-US" dirty="0" err="1" smtClean="0"/>
              <a:t>soutenons</a:t>
            </a:r>
            <a:r>
              <a:rPr lang="en-US" dirty="0" smtClean="0"/>
              <a:t> les </a:t>
            </a:r>
            <a:r>
              <a:rPr lang="en-US" dirty="0" err="1" smtClean="0"/>
              <a:t>projets</a:t>
            </a:r>
            <a:r>
              <a:rPr lang="en-US" dirty="0" smtClean="0"/>
              <a:t> qui </a:t>
            </a:r>
            <a:r>
              <a:rPr lang="en-US" dirty="0" err="1" smtClean="0"/>
              <a:t>adressent</a:t>
            </a:r>
            <a:r>
              <a:rPr lang="en-US" dirty="0" smtClean="0"/>
              <a:t> un </a:t>
            </a:r>
            <a:r>
              <a:rPr lang="en-US" dirty="0" err="1" smtClean="0"/>
              <a:t>problème</a:t>
            </a:r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 err="1" smtClean="0"/>
              <a:t>conomique</a:t>
            </a:r>
            <a:r>
              <a:rPr lang="en-US" dirty="0" smtClean="0"/>
              <a:t> tangible das </a:t>
            </a:r>
            <a:r>
              <a:rPr lang="en-US" dirty="0" err="1" smtClean="0"/>
              <a:t>une</a:t>
            </a:r>
            <a:r>
              <a:rPr lang="en-US" dirty="0" smtClean="0"/>
              <a:t> zone </a:t>
            </a:r>
            <a:r>
              <a:rPr lang="en-US" dirty="0" err="1" smtClean="0"/>
              <a:t>donnée</a:t>
            </a:r>
            <a:r>
              <a:rPr lang="en-US" dirty="0" smtClean="0"/>
              <a:t> avec les </a:t>
            </a:r>
            <a:r>
              <a:rPr lang="en-US" dirty="0" err="1" smtClean="0"/>
              <a:t>bénéficiaires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acteurs</a:t>
            </a:r>
            <a:r>
              <a:rPr lang="en-US" dirty="0" smtClean="0"/>
              <a:t> </a:t>
            </a:r>
            <a:r>
              <a:rPr lang="en-US" dirty="0" err="1" smtClean="0"/>
              <a:t>intéressés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NOTRE MODE OPERATOIRE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888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35">
        <p14:prism isContent="1"/>
      </p:transition>
    </mc:Choice>
    <mc:Fallback xmlns="">
      <p:transition spd="slow" advTm="168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25074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>
                <a:effectLst/>
              </a:rPr>
              <a:t>Nos </a:t>
            </a:r>
            <a:r>
              <a:rPr lang="fr-FR" dirty="0">
                <a:effectLst/>
              </a:rPr>
              <a:t>R</a:t>
            </a:r>
            <a:r>
              <a:rPr lang="fr-FR" dirty="0" smtClean="0">
                <a:effectLst/>
              </a:rPr>
              <a:t>essources </a:t>
            </a:r>
            <a:r>
              <a:rPr lang="fr-FR" dirty="0">
                <a:effectLst/>
              </a:rPr>
              <a:t>S</a:t>
            </a:r>
            <a:r>
              <a:rPr lang="fr-FR" dirty="0" smtClean="0">
                <a:effectLst/>
              </a:rPr>
              <a:t>tructurelles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20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2407">
        <p14:warp dir="in"/>
      </p:transition>
    </mc:Choice>
    <mc:Fallback xmlns="">
      <p:transition spd="slow" advTm="124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887334"/>
            <a:ext cx="8229600" cy="5208666"/>
          </a:xfrm>
          <a:solidFill>
            <a:schemeClr val="bg2"/>
          </a:solidFill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disposons des services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plus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d’une </a:t>
            </a: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demi-douzaine de cadres et </a:t>
            </a: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d’experts 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Joseph Jechonias       : Agronome Environnementaliste, Spécialiste et 			      élevage de poissons et Gestion de déchets.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Marius </a:t>
            </a:r>
            <a:r>
              <a:rPr lang="fr-F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Nivose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:  Planification, Montage et Gestion de projets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 Godefroy                 :   Formateur en Entrepreneuriat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Edward Berrouet                :  Spécialiste en Comptabilité	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Mie. Clairol P. Alexandre   :  Gestionnaire en Management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Yguyta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Charles                     :  Agronome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Harryford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Mendell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:  NTIC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Ashley Laraque                    :  Entrepreneur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Jh. Dieunor Alexandre        :  </a:t>
            </a:r>
            <a:r>
              <a:rPr lang="en-US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Avocat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</a:rPr>
              <a:t>Nos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Ressources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Humaines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8738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5948">
        <p15:prstTrans prst="airplane"/>
      </p:transition>
    </mc:Choice>
    <mc:Fallback xmlns="">
      <p:transition spd="slow" advTm="15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HJM - Presentation (2021)</a:t>
            </a:r>
            <a:endParaRPr lang="en-US" alt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07708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ADRESSE ELECTRONIQUE</a:t>
            </a:r>
            <a:br>
              <a:rPr lang="en-US" dirty="0" smtClean="0"/>
            </a:br>
            <a:r>
              <a:rPr lang="en-US" dirty="0" smtClean="0"/>
              <a:t>WEB SITE-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9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3360">
        <p:circle/>
      </p:transition>
    </mc:Choice>
    <mc:Fallback xmlns="">
      <p:transition spd="slow" advTm="1336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10473</TotalTime>
  <Words>309</Words>
  <Application>Microsoft Office PowerPoint</Application>
  <PresentationFormat>Affichage à l'écran (4:3)</PresentationFormat>
  <Paragraphs>73</Paragraphs>
  <Slides>13</Slides>
  <Notes>1</Notes>
  <HiddenSlides>0</HiddenSlides>
  <MMClips>1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ＭＳ Ｐゴシック</vt:lpstr>
      <vt:lpstr>ＭＳ Ｐゴシック</vt:lpstr>
      <vt:lpstr>Arial</vt:lpstr>
      <vt:lpstr>Baskerville Old Face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Présentation de H-J-M (HAITI- JE-MENGAGE)</vt:lpstr>
      <vt:lpstr>Nos  Besoins</vt:lpstr>
      <vt:lpstr>Présentation PowerPoint</vt:lpstr>
      <vt:lpstr>NOTRE VISION  Création d’un establishment  économique sur fond de leadership élitaire</vt:lpstr>
      <vt:lpstr>NOS PROJETS .-Incubateur d’Entreprises</vt:lpstr>
      <vt:lpstr>NOTRE MODE OPERATOIRE</vt:lpstr>
      <vt:lpstr>Nos Ressources Structurelles</vt:lpstr>
      <vt:lpstr>Nos Ressources Humaines</vt:lpstr>
      <vt:lpstr>ADRESSE ELECTRONIQUE WEB SITE- PHONE</vt:lpstr>
      <vt:lpstr>ADRESSE POSTALE</vt:lpstr>
      <vt:lpstr>PERSONNES DE CONTACT</vt:lpstr>
      <vt:lpstr>Le meilleur moyen de prédire le futur, c’est de le créer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H-J-M (HAITI- JE-MENGAGE)</dc:title>
  <dc:creator>CPA</dc:creator>
  <cp:lastModifiedBy>Compte Microsoft</cp:lastModifiedBy>
  <cp:revision>455</cp:revision>
  <dcterms:created xsi:type="dcterms:W3CDTF">2012-02-25T14:34:04Z</dcterms:created>
  <dcterms:modified xsi:type="dcterms:W3CDTF">2021-01-19T15:57:27Z</dcterms:modified>
</cp:coreProperties>
</file>